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05" r:id="rId5"/>
    <p:sldId id="296" r:id="rId6"/>
    <p:sldId id="306" r:id="rId7"/>
    <p:sldId id="317" r:id="rId8"/>
    <p:sldId id="309" r:id="rId9"/>
    <p:sldId id="294" r:id="rId10"/>
    <p:sldId id="314" r:id="rId11"/>
    <p:sldId id="313" r:id="rId12"/>
    <p:sldId id="318" r:id="rId13"/>
    <p:sldId id="319" r:id="rId14"/>
    <p:sldId id="320" r:id="rId15"/>
    <p:sldId id="321" r:id="rId16"/>
    <p:sldId id="322" r:id="rId17"/>
    <p:sldId id="307" r:id="rId18"/>
    <p:sldId id="310" r:id="rId19"/>
    <p:sldId id="316" r:id="rId20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D7D9"/>
    <a:srgbClr val="93D3D9"/>
    <a:srgbClr val="AAD6FF"/>
    <a:srgbClr val="B2C8CD"/>
    <a:srgbClr val="CCD8D6"/>
    <a:srgbClr val="4F5945"/>
    <a:srgbClr val="73292A"/>
    <a:srgbClr val="7F867A"/>
    <a:srgbClr val="A65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59" autoAdjust="0"/>
    <p:restoredTop sz="94880" autoAdjust="0"/>
  </p:normalViewPr>
  <p:slideViewPr>
    <p:cSldViewPr snapToGrid="0">
      <p:cViewPr varScale="1">
        <p:scale>
          <a:sx n="102" d="100"/>
          <a:sy n="102" d="100"/>
        </p:scale>
        <p:origin x="7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2" d="100"/>
          <a:sy n="92" d="100"/>
        </p:scale>
        <p:origin x="364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05/8/layout/process3" loCatId="list" qsTypeId="urn:microsoft.com/office/officeart/2005/8/quickstyle/simple5" qsCatId="simple" csTypeId="urn:microsoft.com/office/officeart/2005/8/colors/accent1_2" csCatId="accent1" phldr="1"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73D947E0-108F-4D20-A71E-3CF329F97212}">
      <dgm:prSet phldr="0" custT="1"/>
      <dgm:spPr/>
      <dgm:t>
        <a:bodyPr rtlCol="0"/>
        <a:lstStyle>
          <a:defPPr>
            <a:defRPr lang="en-GB"/>
          </a:defPPr>
        </a:lstStyle>
        <a:p>
          <a:pPr rtl="0"/>
          <a:r>
            <a:rPr lang="en-GB" sz="2000" dirty="0">
              <a:latin typeface="Baskerville Old Face" panose="02020602080505020303" pitchFamily="18" charset="77"/>
              <a:ea typeface="Baskerville" panose="02020502070401020303" pitchFamily="18" charset="0"/>
            </a:rPr>
            <a:t>Test Strategy</a:t>
          </a:r>
        </a:p>
      </dgm:t>
    </dgm:pt>
    <dgm:pt modelId="{9D249532-A24D-4D8F-848A-9F42F2E486C9}" type="parTrans" cxnId="{A0077D09-C12C-46D0-8DF7-194B6911362A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AE813459-65AB-4FA9-B717-330DDA6DFA4E}" type="sibTrans" cxnId="{A0077D09-C12C-46D0-8DF7-194B6911362A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30A490C8-22B4-4D68-875C-0F0DE2FF864D}">
      <dgm:prSet phldr="0" custT="1"/>
      <dgm:spPr/>
      <dgm:t>
        <a:bodyPr rtlCol="0"/>
        <a:lstStyle>
          <a:defPPr>
            <a:defRPr lang="en-GB"/>
          </a:defPPr>
        </a:lstStyle>
        <a:p>
          <a:pPr algn="l" rtl="0"/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Obiectivul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acestuia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a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fost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de a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oferi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o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abordare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sistematică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a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procesului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de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testare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</a:p>
      </dgm:t>
    </dgm:pt>
    <dgm:pt modelId="{035C64B0-4F0C-4FD1-BD23-B1D4C9887CBE}" type="parTrans" cxnId="{381FE1CC-8184-4745-8EB3-6DE11655998D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45495DA8-8707-41E3-A12B-FA5766269C44}" type="sibTrans" cxnId="{381FE1CC-8184-4745-8EB3-6DE11655998D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B1AFA1AF-0FF8-45B3-A6D0-0E255A2F637D}">
      <dgm:prSet phldr="0" custT="1"/>
      <dgm:spPr/>
      <dgm:t>
        <a:bodyPr rtlCol="0"/>
        <a:lstStyle>
          <a:defPPr>
            <a:defRPr lang="en-GB"/>
          </a:defPPr>
        </a:lstStyle>
        <a:p>
          <a:pPr rtl="0"/>
          <a:r>
            <a:rPr lang="en-GB" sz="2000" dirty="0">
              <a:latin typeface="Baskerville Old Face" panose="02020602080505020303" pitchFamily="18" charset="77"/>
              <a:ea typeface="Baskerville" panose="02020502070401020303" pitchFamily="18" charset="0"/>
            </a:rPr>
            <a:t>Test Plan</a:t>
          </a:r>
        </a:p>
      </dgm:t>
    </dgm:pt>
    <dgm:pt modelId="{10C68AF5-481C-45AA-A216-8BBBB04515B9}" type="parTrans" cxnId="{F28D7702-2FC3-49BD-BB13-C989E5EE622A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88649F7A-400B-4056-965D-C9AC0B3AD942}" type="sibTrans" cxnId="{F28D7702-2FC3-49BD-BB13-C989E5EE622A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50418D2B-9486-42DE-AFDD-1D31420040FF}">
      <dgm:prSet phldr="0" custT="1"/>
      <dgm:spPr/>
      <dgm:t>
        <a:bodyPr rtlCol="0"/>
        <a:lstStyle>
          <a:defPPr>
            <a:defRPr lang="en-GB"/>
          </a:defPPr>
        </a:lstStyle>
        <a:p>
          <a:pPr algn="just" rtl="0"/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S-a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avut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ca scop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descoperirea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posibilelor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defecte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de pe website.</a:t>
          </a:r>
        </a:p>
      </dgm:t>
    </dgm:pt>
    <dgm:pt modelId="{D5A17F6B-93F5-442B-938A-0F38C281BE88}" type="parTrans" cxnId="{5A5BA622-5DEB-48B9-88D9-C1DE36C711E5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1D87A0A5-8024-4710-846B-D5BFAC785107}" type="sibTrans" cxnId="{5A5BA622-5DEB-48B9-88D9-C1DE36C711E5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FEB4A941-E9FA-4A86-A673-85FF34B35F20}">
      <dgm:prSet phldr="0" custT="1"/>
      <dgm:spPr/>
      <dgm:t>
        <a:bodyPr rtlCol="0"/>
        <a:lstStyle>
          <a:defPPr>
            <a:defRPr lang="en-GB"/>
          </a:defPPr>
        </a:lstStyle>
        <a:p>
          <a:pPr algn="l" rtl="0"/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In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sprintul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2 s-au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executat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alte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5 TC’s care au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acoperit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un alt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numar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de 3 US’s.</a:t>
          </a:r>
        </a:p>
      </dgm:t>
    </dgm:pt>
    <dgm:pt modelId="{39522508-BC4E-4DD5-A744-AFEFFE36DB74}" type="parTrans" cxnId="{F942F56C-9025-4AA1-9B36-C5AE0A93B0F5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97624CC8-6315-4683-B26C-C30D552DA5A6}" type="sibTrans" cxnId="{F942F56C-9025-4AA1-9B36-C5AE0A93B0F5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E9682B4F-0217-4B50-923E-C104AA24290F}">
      <dgm:prSet phldr="0" custT="1"/>
      <dgm:spPr/>
      <dgm:t>
        <a:bodyPr rtlCol="0"/>
        <a:lstStyle>
          <a:defPPr>
            <a:defRPr lang="en-GB"/>
          </a:defPPr>
        </a:lstStyle>
        <a:p>
          <a:pPr rtl="0"/>
          <a:r>
            <a:rPr lang="en-GB" sz="2000" dirty="0">
              <a:latin typeface="Baskerville Old Face" panose="02020602080505020303" pitchFamily="18" charset="77"/>
              <a:ea typeface="Baskerville" panose="02020502070401020303" pitchFamily="18" charset="0"/>
            </a:rPr>
            <a:t>TCR 1</a:t>
          </a:r>
        </a:p>
      </dgm:t>
    </dgm:pt>
    <dgm:pt modelId="{B8632E42-D7EB-4C31-877E-6F1B2801851A}" type="sibTrans" cxnId="{6C23D0C9-74B2-4C8B-AB2F-A03B3B0EBE56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E0F6C4AF-9BBB-4698-91D7-F9AE3EACBD5D}" type="parTrans" cxnId="{6C23D0C9-74B2-4C8B-AB2F-A03B3B0EBE56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0EC0C300-11E4-45CF-8418-973585107209}">
      <dgm:prSet phldr="0" custT="1"/>
      <dgm:spPr/>
      <dgm:t>
        <a:bodyPr rtlCol="0"/>
        <a:lstStyle>
          <a:defPPr>
            <a:defRPr lang="en-GB"/>
          </a:defPPr>
        </a:lstStyle>
        <a:p>
          <a:pPr algn="l" rtl="0"/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In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sprintul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1 au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fost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executate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 5 TC’s care au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acoperit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un </a:t>
          </a:r>
          <a:r>
            <a:rPr lang="en-GB" sz="20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numar</a:t>
          </a:r>
          <a:r>
            <a:rPr lang="en-GB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de 3 US’s.</a:t>
          </a:r>
        </a:p>
      </dgm:t>
    </dgm:pt>
    <dgm:pt modelId="{90FAB5D1-62B3-4FF6-A07D-EE607F529C32}" type="sibTrans" cxnId="{51563A4F-C0EB-47D6-B5BC-47A4E599AD4B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1E4DD98E-100E-46B7-B24A-408BBF69E9FA}" type="parTrans" cxnId="{51563A4F-C0EB-47D6-B5BC-47A4E599AD4B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4F85505A-81B6-4FDA-A144-900B71DAD946}">
      <dgm:prSet phldr="0" custT="1"/>
      <dgm:spPr/>
      <dgm:t>
        <a:bodyPr rtlCol="0"/>
        <a:lstStyle>
          <a:defPPr>
            <a:defRPr lang="en-GB"/>
          </a:defPPr>
        </a:lstStyle>
        <a:p>
          <a:pPr rtl="0"/>
          <a:r>
            <a:rPr lang="en-GB" sz="2000" dirty="0">
              <a:latin typeface="Baskerville Old Face" panose="02020602080505020303" pitchFamily="18" charset="77"/>
              <a:ea typeface="Baskerville" panose="02020502070401020303" pitchFamily="18" charset="0"/>
            </a:rPr>
            <a:t>TCR 2</a:t>
          </a:r>
        </a:p>
      </dgm:t>
    </dgm:pt>
    <dgm:pt modelId="{68F74A88-49DC-44B1-BC0D-220A7B97601C}" type="sibTrans" cxnId="{2D633B56-E147-4EFC-B9EE-6C0413F329B0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D9A96E25-7BBE-4DDD-8DDE-B4970D4340A8}" type="parTrans" cxnId="{2D633B56-E147-4EFC-B9EE-6C0413F329B0}">
      <dgm:prSet/>
      <dgm:spPr/>
      <dgm:t>
        <a:bodyPr rtlCol="0"/>
        <a:lstStyle>
          <a:defPPr>
            <a:defRPr lang="en-GB"/>
          </a:defPPr>
        </a:lstStyle>
        <a:p>
          <a:pPr rtl="0"/>
          <a:endParaRPr lang="en-GB"/>
        </a:p>
      </dgm:t>
    </dgm:pt>
    <dgm:pt modelId="{7DC0E454-2FC9-ED40-BAB3-F265A1BC6E3E}" type="pres">
      <dgm:prSet presAssocID="{0DD8915E-DC14-41D6-9BB5-F49E1C265163}" presName="linearFlow" presStyleCnt="0">
        <dgm:presLayoutVars>
          <dgm:dir/>
          <dgm:animLvl val="lvl"/>
          <dgm:resizeHandles val="exact"/>
        </dgm:presLayoutVars>
      </dgm:prSet>
      <dgm:spPr/>
    </dgm:pt>
    <dgm:pt modelId="{209B630E-CBAF-C94D-8383-7CFDAD156DD6}" type="pres">
      <dgm:prSet presAssocID="{73D947E0-108F-4D20-A71E-3CF329F97212}" presName="composite" presStyleCnt="0"/>
      <dgm:spPr/>
    </dgm:pt>
    <dgm:pt modelId="{8B57F048-C950-D941-B8CD-99F4AF12517D}" type="pres">
      <dgm:prSet presAssocID="{73D947E0-108F-4D20-A71E-3CF329F97212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E2C4A0C-DED5-8244-BBA0-F1443B30D317}" type="pres">
      <dgm:prSet presAssocID="{73D947E0-108F-4D20-A71E-3CF329F97212}" presName="parSh" presStyleLbl="node1" presStyleIdx="0" presStyleCnt="4"/>
      <dgm:spPr/>
    </dgm:pt>
    <dgm:pt modelId="{B5757B51-1131-9F44-A5BE-2B3368EF7523}" type="pres">
      <dgm:prSet presAssocID="{73D947E0-108F-4D20-A71E-3CF329F97212}" presName="desTx" presStyleLbl="fgAcc1" presStyleIdx="0" presStyleCnt="4">
        <dgm:presLayoutVars>
          <dgm:bulletEnabled val="1"/>
        </dgm:presLayoutVars>
      </dgm:prSet>
      <dgm:spPr/>
    </dgm:pt>
    <dgm:pt modelId="{F76542BD-FA2A-FA4F-BC84-FA2C2AD67591}" type="pres">
      <dgm:prSet presAssocID="{AE813459-65AB-4FA9-B717-330DDA6DFA4E}" presName="sibTrans" presStyleLbl="sibTrans2D1" presStyleIdx="0" presStyleCnt="3"/>
      <dgm:spPr/>
    </dgm:pt>
    <dgm:pt modelId="{EAA944CF-4FCB-FE40-B50C-FC531AFA5576}" type="pres">
      <dgm:prSet presAssocID="{AE813459-65AB-4FA9-B717-330DDA6DFA4E}" presName="connTx" presStyleLbl="sibTrans2D1" presStyleIdx="0" presStyleCnt="3"/>
      <dgm:spPr/>
    </dgm:pt>
    <dgm:pt modelId="{CF9754BF-4995-5C44-BB5B-73AB8E89D6C7}" type="pres">
      <dgm:prSet presAssocID="{B1AFA1AF-0FF8-45B3-A6D0-0E255A2F637D}" presName="composite" presStyleCnt="0"/>
      <dgm:spPr/>
    </dgm:pt>
    <dgm:pt modelId="{441C9295-B83B-0D4D-BB59-0A7410404D9F}" type="pres">
      <dgm:prSet presAssocID="{B1AFA1AF-0FF8-45B3-A6D0-0E255A2F637D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0CB8DE2-82AE-BD49-9988-877F1573AEA2}" type="pres">
      <dgm:prSet presAssocID="{B1AFA1AF-0FF8-45B3-A6D0-0E255A2F637D}" presName="parSh" presStyleLbl="node1" presStyleIdx="1" presStyleCnt="4"/>
      <dgm:spPr/>
    </dgm:pt>
    <dgm:pt modelId="{89C7CFAA-214E-A84D-B744-9C9AEDC4C120}" type="pres">
      <dgm:prSet presAssocID="{B1AFA1AF-0FF8-45B3-A6D0-0E255A2F637D}" presName="desTx" presStyleLbl="fgAcc1" presStyleIdx="1" presStyleCnt="4" custScaleX="114448">
        <dgm:presLayoutVars>
          <dgm:bulletEnabled val="1"/>
        </dgm:presLayoutVars>
      </dgm:prSet>
      <dgm:spPr/>
    </dgm:pt>
    <dgm:pt modelId="{2F74F70B-854A-B443-85D2-3696D7011F6E}" type="pres">
      <dgm:prSet presAssocID="{88649F7A-400B-4056-965D-C9AC0B3AD942}" presName="sibTrans" presStyleLbl="sibTrans2D1" presStyleIdx="1" presStyleCnt="3"/>
      <dgm:spPr/>
    </dgm:pt>
    <dgm:pt modelId="{7D6DB686-097E-BA41-90CC-DD679E20039D}" type="pres">
      <dgm:prSet presAssocID="{88649F7A-400B-4056-965D-C9AC0B3AD942}" presName="connTx" presStyleLbl="sibTrans2D1" presStyleIdx="1" presStyleCnt="3"/>
      <dgm:spPr/>
    </dgm:pt>
    <dgm:pt modelId="{499CDC98-71B9-8144-9B7C-8662FDF315F1}" type="pres">
      <dgm:prSet presAssocID="{E9682B4F-0217-4B50-923E-C104AA24290F}" presName="composite" presStyleCnt="0"/>
      <dgm:spPr/>
    </dgm:pt>
    <dgm:pt modelId="{A9ECA37E-338B-F648-BCB0-5A95A8C83C63}" type="pres">
      <dgm:prSet presAssocID="{E9682B4F-0217-4B50-923E-C104AA24290F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09A90B6-6AF4-F14F-A0AA-0FE71E5B883E}" type="pres">
      <dgm:prSet presAssocID="{E9682B4F-0217-4B50-923E-C104AA24290F}" presName="parSh" presStyleLbl="node1" presStyleIdx="2" presStyleCnt="4"/>
      <dgm:spPr/>
    </dgm:pt>
    <dgm:pt modelId="{ED3CA140-957F-C542-86D9-DD7FC7132C23}" type="pres">
      <dgm:prSet presAssocID="{E9682B4F-0217-4B50-923E-C104AA24290F}" presName="desTx" presStyleLbl="fgAcc1" presStyleIdx="2" presStyleCnt="4">
        <dgm:presLayoutVars>
          <dgm:bulletEnabled val="1"/>
        </dgm:presLayoutVars>
      </dgm:prSet>
      <dgm:spPr/>
    </dgm:pt>
    <dgm:pt modelId="{8CD060D2-4D39-2749-BD75-FBF16844C4F7}" type="pres">
      <dgm:prSet presAssocID="{B8632E42-D7EB-4C31-877E-6F1B2801851A}" presName="sibTrans" presStyleLbl="sibTrans2D1" presStyleIdx="2" presStyleCnt="3"/>
      <dgm:spPr/>
    </dgm:pt>
    <dgm:pt modelId="{4EF6CB79-1E36-8042-8D85-2452045196DF}" type="pres">
      <dgm:prSet presAssocID="{B8632E42-D7EB-4C31-877E-6F1B2801851A}" presName="connTx" presStyleLbl="sibTrans2D1" presStyleIdx="2" presStyleCnt="3"/>
      <dgm:spPr/>
    </dgm:pt>
    <dgm:pt modelId="{0828C4F0-E28A-BE44-ADAD-78702A69C0C3}" type="pres">
      <dgm:prSet presAssocID="{4F85505A-81B6-4FDA-A144-900B71DAD946}" presName="composite" presStyleCnt="0"/>
      <dgm:spPr/>
    </dgm:pt>
    <dgm:pt modelId="{DD0231C1-14F2-9245-8DC7-CC3102CFD01A}" type="pres">
      <dgm:prSet presAssocID="{4F85505A-81B6-4FDA-A144-900B71DAD946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C452855D-FE26-CC49-9D96-33E8315BE825}" type="pres">
      <dgm:prSet presAssocID="{4F85505A-81B6-4FDA-A144-900B71DAD946}" presName="parSh" presStyleLbl="node1" presStyleIdx="3" presStyleCnt="4"/>
      <dgm:spPr/>
    </dgm:pt>
    <dgm:pt modelId="{EA36BB3F-A6A9-A243-A354-808222D223A5}" type="pres">
      <dgm:prSet presAssocID="{4F85505A-81B6-4FDA-A144-900B71DAD946}" presName="desTx" presStyleLbl="fgAcc1" presStyleIdx="3" presStyleCnt="4">
        <dgm:presLayoutVars>
          <dgm:bulletEnabled val="1"/>
        </dgm:presLayoutVars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31408403-4D0C-F946-86FB-BC038D2E8DAD}" type="presOf" srcId="{B8632E42-D7EB-4C31-877E-6F1B2801851A}" destId="{4EF6CB79-1E36-8042-8D85-2452045196DF}" srcOrd="1" destOrd="0" presId="urn:microsoft.com/office/officeart/2005/8/layout/process3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D45D790E-ED35-EB46-A6CB-8FA56E0D27F3}" type="presOf" srcId="{88649F7A-400B-4056-965D-C9AC0B3AD942}" destId="{7D6DB686-097E-BA41-90CC-DD679E20039D}" srcOrd="1" destOrd="0" presId="urn:microsoft.com/office/officeart/2005/8/layout/process3"/>
    <dgm:cxn modelId="{273FC40F-D36D-0444-BD00-F2A7E1239B41}" type="presOf" srcId="{88649F7A-400B-4056-965D-C9AC0B3AD942}" destId="{2F74F70B-854A-B443-85D2-3696D7011F6E}" srcOrd="0" destOrd="0" presId="urn:microsoft.com/office/officeart/2005/8/layout/process3"/>
    <dgm:cxn modelId="{9A1A471B-74BE-0C43-BB06-B8815976E308}" type="presOf" srcId="{B1AFA1AF-0FF8-45B3-A6D0-0E255A2F637D}" destId="{441C9295-B83B-0D4D-BB59-0A7410404D9F}" srcOrd="0" destOrd="0" presId="urn:microsoft.com/office/officeart/2005/8/layout/process3"/>
    <dgm:cxn modelId="{FFEC5B1D-4EC4-9340-BC66-6CE4DD5B8D88}" type="presOf" srcId="{AE813459-65AB-4FA9-B717-330DDA6DFA4E}" destId="{EAA944CF-4FCB-FE40-B50C-FC531AFA5576}" srcOrd="1" destOrd="0" presId="urn:microsoft.com/office/officeart/2005/8/layout/process3"/>
    <dgm:cxn modelId="{5A5BA622-5DEB-48B9-88D9-C1DE36C711E5}" srcId="{B1AFA1AF-0FF8-45B3-A6D0-0E255A2F637D}" destId="{50418D2B-9486-42DE-AFDD-1D31420040FF}" srcOrd="0" destOrd="0" parTransId="{D5A17F6B-93F5-442B-938A-0F38C281BE88}" sibTransId="{1D87A0A5-8024-4710-846B-D5BFAC785107}"/>
    <dgm:cxn modelId="{53A56E25-B2A8-E043-A058-AB33F20FBB1B}" type="presOf" srcId="{4F85505A-81B6-4FDA-A144-900B71DAD946}" destId="{C452855D-FE26-CC49-9D96-33E8315BE825}" srcOrd="1" destOrd="0" presId="urn:microsoft.com/office/officeart/2005/8/layout/process3"/>
    <dgm:cxn modelId="{D8BCB52B-CDC9-E740-9092-34EFEB6D3C88}" type="presOf" srcId="{30A490C8-22B4-4D68-875C-0F0DE2FF864D}" destId="{B5757B51-1131-9F44-A5BE-2B3368EF7523}" srcOrd="0" destOrd="0" presId="urn:microsoft.com/office/officeart/2005/8/layout/process3"/>
    <dgm:cxn modelId="{8B8ED130-50BC-5846-95CE-5CFC0EC38426}" type="presOf" srcId="{73D947E0-108F-4D20-A71E-3CF329F97212}" destId="{8B57F048-C950-D941-B8CD-99F4AF12517D}" srcOrd="0" destOrd="0" presId="urn:microsoft.com/office/officeart/2005/8/layout/process3"/>
    <dgm:cxn modelId="{51563A4F-C0EB-47D6-B5BC-47A4E599AD4B}" srcId="{E9682B4F-0217-4B50-923E-C104AA24290F}" destId="{0EC0C300-11E4-45CF-8418-973585107209}" srcOrd="0" destOrd="0" parTransId="{1E4DD98E-100E-46B7-B24A-408BBF69E9FA}" sibTransId="{90FAB5D1-62B3-4FF6-A07D-EE607F529C32}"/>
    <dgm:cxn modelId="{CC283854-DC94-154E-911A-0D16FF917050}" type="presOf" srcId="{E9682B4F-0217-4B50-923E-C104AA24290F}" destId="{009A90B6-6AF4-F14F-A0AA-0FE71E5B883E}" srcOrd="1" destOrd="0" presId="urn:microsoft.com/office/officeart/2005/8/layout/process3"/>
    <dgm:cxn modelId="{2D633B56-E147-4EFC-B9EE-6C0413F329B0}" srcId="{0DD8915E-DC14-41D6-9BB5-F49E1C265163}" destId="{4F85505A-81B6-4FDA-A144-900B71DAD946}" srcOrd="3" destOrd="0" parTransId="{D9A96E25-7BBE-4DDD-8DDE-B4970D4340A8}" sibTransId="{68F74A88-49DC-44B1-BC0D-220A7B97601C}"/>
    <dgm:cxn modelId="{A8E77F63-A40A-8D41-BB10-ACDBF59BD758}" type="presOf" srcId="{73D947E0-108F-4D20-A71E-3CF329F97212}" destId="{7E2C4A0C-DED5-8244-BBA0-F1443B30D317}" srcOrd="1" destOrd="0" presId="urn:microsoft.com/office/officeart/2005/8/layout/process3"/>
    <dgm:cxn modelId="{CE25B36C-1838-7C41-AE1F-71821EED7601}" type="presOf" srcId="{4F85505A-81B6-4FDA-A144-900B71DAD946}" destId="{DD0231C1-14F2-9245-8DC7-CC3102CFD01A}" srcOrd="0" destOrd="0" presId="urn:microsoft.com/office/officeart/2005/8/layout/process3"/>
    <dgm:cxn modelId="{F942F56C-9025-4AA1-9B36-C5AE0A93B0F5}" srcId="{4F85505A-81B6-4FDA-A144-900B71DAD946}" destId="{FEB4A941-E9FA-4A86-A673-85FF34B35F20}" srcOrd="0" destOrd="0" parTransId="{39522508-BC4E-4DD5-A744-AFEFFE36DB74}" sibTransId="{97624CC8-6315-4683-B26C-C30D552DA5A6}"/>
    <dgm:cxn modelId="{658C1470-CC77-3A4A-BFDD-E3E983FD55EF}" type="presOf" srcId="{AE813459-65AB-4FA9-B717-330DDA6DFA4E}" destId="{F76542BD-FA2A-FA4F-BC84-FA2C2AD67591}" srcOrd="0" destOrd="0" presId="urn:microsoft.com/office/officeart/2005/8/layout/process3"/>
    <dgm:cxn modelId="{A3B92077-5AAB-0343-A8B3-737920B63A19}" type="presOf" srcId="{50418D2B-9486-42DE-AFDD-1D31420040FF}" destId="{89C7CFAA-214E-A84D-B744-9C9AEDC4C120}" srcOrd="0" destOrd="0" presId="urn:microsoft.com/office/officeart/2005/8/layout/process3"/>
    <dgm:cxn modelId="{1DAF1E86-9ADD-884E-8EC0-FB6C5B953B23}" type="presOf" srcId="{B1AFA1AF-0FF8-45B3-A6D0-0E255A2F637D}" destId="{50CB8DE2-82AE-BD49-9988-877F1573AEA2}" srcOrd="1" destOrd="0" presId="urn:microsoft.com/office/officeart/2005/8/layout/process3"/>
    <dgm:cxn modelId="{5C138096-B307-1541-B893-06F63F78F1A7}" type="presOf" srcId="{FEB4A941-E9FA-4A86-A673-85FF34B35F20}" destId="{EA36BB3F-A6A9-A243-A354-808222D223A5}" srcOrd="0" destOrd="0" presId="urn:microsoft.com/office/officeart/2005/8/layout/process3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4E2961CB-76C7-B047-AEF4-892C32DFB841}" type="presOf" srcId="{0EC0C300-11E4-45CF-8418-973585107209}" destId="{ED3CA140-957F-C542-86D9-DD7FC7132C23}" srcOrd="0" destOrd="0" presId="urn:microsoft.com/office/officeart/2005/8/layout/process3"/>
    <dgm:cxn modelId="{381FE1CC-8184-4745-8EB3-6DE11655998D}" srcId="{73D947E0-108F-4D20-A71E-3CF329F97212}" destId="{30A490C8-22B4-4D68-875C-0F0DE2FF864D}" srcOrd="0" destOrd="0" parTransId="{035C64B0-4F0C-4FD1-BD23-B1D4C9887CBE}" sibTransId="{45495DA8-8707-41E3-A12B-FA5766269C44}"/>
    <dgm:cxn modelId="{F407E4D2-E1AD-4444-82D8-0738AEB333AD}" type="presOf" srcId="{B8632E42-D7EB-4C31-877E-6F1B2801851A}" destId="{8CD060D2-4D39-2749-BD75-FBF16844C4F7}" srcOrd="0" destOrd="0" presId="urn:microsoft.com/office/officeart/2005/8/layout/process3"/>
    <dgm:cxn modelId="{2C102EEC-12C6-4241-ACFD-A374F5FFDC23}" type="presOf" srcId="{0DD8915E-DC14-41D6-9BB5-F49E1C265163}" destId="{7DC0E454-2FC9-ED40-BAB3-F265A1BC6E3E}" srcOrd="0" destOrd="0" presId="urn:microsoft.com/office/officeart/2005/8/layout/process3"/>
    <dgm:cxn modelId="{2361C4FE-1A3C-4644-B98E-DBB426D10F71}" type="presOf" srcId="{E9682B4F-0217-4B50-923E-C104AA24290F}" destId="{A9ECA37E-338B-F648-BCB0-5A95A8C83C63}" srcOrd="0" destOrd="0" presId="urn:microsoft.com/office/officeart/2005/8/layout/process3"/>
    <dgm:cxn modelId="{C3B34C7B-A532-FC4E-A39E-630935FE1AE5}" type="presParOf" srcId="{7DC0E454-2FC9-ED40-BAB3-F265A1BC6E3E}" destId="{209B630E-CBAF-C94D-8383-7CFDAD156DD6}" srcOrd="0" destOrd="0" presId="urn:microsoft.com/office/officeart/2005/8/layout/process3"/>
    <dgm:cxn modelId="{0063EC92-E744-5B4E-8A0C-38382C51866F}" type="presParOf" srcId="{209B630E-CBAF-C94D-8383-7CFDAD156DD6}" destId="{8B57F048-C950-D941-B8CD-99F4AF12517D}" srcOrd="0" destOrd="0" presId="urn:microsoft.com/office/officeart/2005/8/layout/process3"/>
    <dgm:cxn modelId="{7B1F873F-6E60-8A40-BB32-16570EEC5B82}" type="presParOf" srcId="{209B630E-CBAF-C94D-8383-7CFDAD156DD6}" destId="{7E2C4A0C-DED5-8244-BBA0-F1443B30D317}" srcOrd="1" destOrd="0" presId="urn:microsoft.com/office/officeart/2005/8/layout/process3"/>
    <dgm:cxn modelId="{1DA0002F-A6F1-9F46-BFBD-EB60665D167F}" type="presParOf" srcId="{209B630E-CBAF-C94D-8383-7CFDAD156DD6}" destId="{B5757B51-1131-9F44-A5BE-2B3368EF7523}" srcOrd="2" destOrd="0" presId="urn:microsoft.com/office/officeart/2005/8/layout/process3"/>
    <dgm:cxn modelId="{EDC5CF30-FBDC-8840-AA27-2F7917453268}" type="presParOf" srcId="{7DC0E454-2FC9-ED40-BAB3-F265A1BC6E3E}" destId="{F76542BD-FA2A-FA4F-BC84-FA2C2AD67591}" srcOrd="1" destOrd="0" presId="urn:microsoft.com/office/officeart/2005/8/layout/process3"/>
    <dgm:cxn modelId="{CC434765-6DA9-5B4E-91E1-F86D4CC65394}" type="presParOf" srcId="{F76542BD-FA2A-FA4F-BC84-FA2C2AD67591}" destId="{EAA944CF-4FCB-FE40-B50C-FC531AFA5576}" srcOrd="0" destOrd="0" presId="urn:microsoft.com/office/officeart/2005/8/layout/process3"/>
    <dgm:cxn modelId="{CE9F4B3D-2BE0-0F45-AB3D-5E49BC9008F1}" type="presParOf" srcId="{7DC0E454-2FC9-ED40-BAB3-F265A1BC6E3E}" destId="{CF9754BF-4995-5C44-BB5B-73AB8E89D6C7}" srcOrd="2" destOrd="0" presId="urn:microsoft.com/office/officeart/2005/8/layout/process3"/>
    <dgm:cxn modelId="{F9138930-BBCC-844B-AA45-FA4302B38A38}" type="presParOf" srcId="{CF9754BF-4995-5C44-BB5B-73AB8E89D6C7}" destId="{441C9295-B83B-0D4D-BB59-0A7410404D9F}" srcOrd="0" destOrd="0" presId="urn:microsoft.com/office/officeart/2005/8/layout/process3"/>
    <dgm:cxn modelId="{16C14FD6-A808-C34E-8983-E718FA4522D1}" type="presParOf" srcId="{CF9754BF-4995-5C44-BB5B-73AB8E89D6C7}" destId="{50CB8DE2-82AE-BD49-9988-877F1573AEA2}" srcOrd="1" destOrd="0" presId="urn:microsoft.com/office/officeart/2005/8/layout/process3"/>
    <dgm:cxn modelId="{ABCEF87C-4777-F44D-8692-8C5A7D2DF9D1}" type="presParOf" srcId="{CF9754BF-4995-5C44-BB5B-73AB8E89D6C7}" destId="{89C7CFAA-214E-A84D-B744-9C9AEDC4C120}" srcOrd="2" destOrd="0" presId="urn:microsoft.com/office/officeart/2005/8/layout/process3"/>
    <dgm:cxn modelId="{FB5F474A-FF51-E744-9842-A4C68634AE15}" type="presParOf" srcId="{7DC0E454-2FC9-ED40-BAB3-F265A1BC6E3E}" destId="{2F74F70B-854A-B443-85D2-3696D7011F6E}" srcOrd="3" destOrd="0" presId="urn:microsoft.com/office/officeart/2005/8/layout/process3"/>
    <dgm:cxn modelId="{97B16636-9E5E-7A44-A19A-00556EDF12B8}" type="presParOf" srcId="{2F74F70B-854A-B443-85D2-3696D7011F6E}" destId="{7D6DB686-097E-BA41-90CC-DD679E20039D}" srcOrd="0" destOrd="0" presId="urn:microsoft.com/office/officeart/2005/8/layout/process3"/>
    <dgm:cxn modelId="{DF54ABAF-A287-5B40-9AE0-601318A010FE}" type="presParOf" srcId="{7DC0E454-2FC9-ED40-BAB3-F265A1BC6E3E}" destId="{499CDC98-71B9-8144-9B7C-8662FDF315F1}" srcOrd="4" destOrd="0" presId="urn:microsoft.com/office/officeart/2005/8/layout/process3"/>
    <dgm:cxn modelId="{BCE2C626-6694-4C4B-B4EF-5212131E2409}" type="presParOf" srcId="{499CDC98-71B9-8144-9B7C-8662FDF315F1}" destId="{A9ECA37E-338B-F648-BCB0-5A95A8C83C63}" srcOrd="0" destOrd="0" presId="urn:microsoft.com/office/officeart/2005/8/layout/process3"/>
    <dgm:cxn modelId="{EDAF828D-35D8-5A4C-A1DE-FF0717C361CA}" type="presParOf" srcId="{499CDC98-71B9-8144-9B7C-8662FDF315F1}" destId="{009A90B6-6AF4-F14F-A0AA-0FE71E5B883E}" srcOrd="1" destOrd="0" presId="urn:microsoft.com/office/officeart/2005/8/layout/process3"/>
    <dgm:cxn modelId="{CA6EA272-6F3A-4141-B9BC-7E01B8142193}" type="presParOf" srcId="{499CDC98-71B9-8144-9B7C-8662FDF315F1}" destId="{ED3CA140-957F-C542-86D9-DD7FC7132C23}" srcOrd="2" destOrd="0" presId="urn:microsoft.com/office/officeart/2005/8/layout/process3"/>
    <dgm:cxn modelId="{C657522E-8415-F547-9BD9-100E77D65B4C}" type="presParOf" srcId="{7DC0E454-2FC9-ED40-BAB3-F265A1BC6E3E}" destId="{8CD060D2-4D39-2749-BD75-FBF16844C4F7}" srcOrd="5" destOrd="0" presId="urn:microsoft.com/office/officeart/2005/8/layout/process3"/>
    <dgm:cxn modelId="{BF7859F5-F56E-634B-AF48-24E35666443E}" type="presParOf" srcId="{8CD060D2-4D39-2749-BD75-FBF16844C4F7}" destId="{4EF6CB79-1E36-8042-8D85-2452045196DF}" srcOrd="0" destOrd="0" presId="urn:microsoft.com/office/officeart/2005/8/layout/process3"/>
    <dgm:cxn modelId="{BE6F79EA-B12F-AB43-AEE3-C606239CF68B}" type="presParOf" srcId="{7DC0E454-2FC9-ED40-BAB3-F265A1BC6E3E}" destId="{0828C4F0-E28A-BE44-ADAD-78702A69C0C3}" srcOrd="6" destOrd="0" presId="urn:microsoft.com/office/officeart/2005/8/layout/process3"/>
    <dgm:cxn modelId="{EFD0B25C-E1DD-2041-ACA2-A62B1383B81F}" type="presParOf" srcId="{0828C4F0-E28A-BE44-ADAD-78702A69C0C3}" destId="{DD0231C1-14F2-9245-8DC7-CC3102CFD01A}" srcOrd="0" destOrd="0" presId="urn:microsoft.com/office/officeart/2005/8/layout/process3"/>
    <dgm:cxn modelId="{76D1D21C-3B9A-194D-841B-00B98F1006D0}" type="presParOf" srcId="{0828C4F0-E28A-BE44-ADAD-78702A69C0C3}" destId="{C452855D-FE26-CC49-9D96-33E8315BE825}" srcOrd="1" destOrd="0" presId="urn:microsoft.com/office/officeart/2005/8/layout/process3"/>
    <dgm:cxn modelId="{F816169C-6F3F-E243-A18C-1100C4BF237B}" type="presParOf" srcId="{0828C4F0-E28A-BE44-ADAD-78702A69C0C3}" destId="{EA36BB3F-A6A9-A243-A354-808222D223A5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2C4A0C-DED5-8244-BBA0-F1443B30D317}">
      <dsp:nvSpPr>
        <dsp:cNvPr id="0" name=""/>
        <dsp:cNvSpPr/>
      </dsp:nvSpPr>
      <dsp:spPr>
        <a:xfrm>
          <a:off x="3591" y="9362"/>
          <a:ext cx="1873754" cy="2462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rtlCol="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Baskerville Old Face" panose="02020602080505020303" pitchFamily="18" charset="77"/>
              <a:ea typeface="Baskerville" panose="02020502070401020303" pitchFamily="18" charset="0"/>
            </a:rPr>
            <a:t>Test Strategy</a:t>
          </a:r>
        </a:p>
      </dsp:txBody>
      <dsp:txXfrm>
        <a:off x="3591" y="9362"/>
        <a:ext cx="1873754" cy="749501"/>
      </dsp:txXfrm>
    </dsp:sp>
    <dsp:sp modelId="{B5757B51-1131-9F44-A5BE-2B3368EF7523}">
      <dsp:nvSpPr>
        <dsp:cNvPr id="0" name=""/>
        <dsp:cNvSpPr/>
      </dsp:nvSpPr>
      <dsp:spPr>
        <a:xfrm>
          <a:off x="387372" y="758864"/>
          <a:ext cx="1873754" cy="3283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rtlCol="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Obiectivul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acestuia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a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fost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de a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oferi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o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abordare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sistematică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a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procesului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de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testare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</a:p>
      </dsp:txBody>
      <dsp:txXfrm>
        <a:off x="442252" y="813744"/>
        <a:ext cx="1763994" cy="3173440"/>
      </dsp:txXfrm>
    </dsp:sp>
    <dsp:sp modelId="{F76542BD-FA2A-FA4F-BC84-FA2C2AD67591}">
      <dsp:nvSpPr>
        <dsp:cNvPr id="0" name=""/>
        <dsp:cNvSpPr/>
      </dsp:nvSpPr>
      <dsp:spPr>
        <a:xfrm>
          <a:off x="2161400" y="150858"/>
          <a:ext cx="602195" cy="46651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2161400" y="244160"/>
        <a:ext cx="462242" cy="279906"/>
      </dsp:txXfrm>
    </dsp:sp>
    <dsp:sp modelId="{50CB8DE2-82AE-BD49-9988-877F1573AEA2}">
      <dsp:nvSpPr>
        <dsp:cNvPr id="0" name=""/>
        <dsp:cNvSpPr/>
      </dsp:nvSpPr>
      <dsp:spPr>
        <a:xfrm>
          <a:off x="3013563" y="9362"/>
          <a:ext cx="1873754" cy="2462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rtlCol="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Baskerville Old Face" panose="02020602080505020303" pitchFamily="18" charset="77"/>
              <a:ea typeface="Baskerville" panose="02020502070401020303" pitchFamily="18" charset="0"/>
            </a:rPr>
            <a:t>Test Plan</a:t>
          </a:r>
        </a:p>
      </dsp:txBody>
      <dsp:txXfrm>
        <a:off x="3013563" y="9362"/>
        <a:ext cx="1873754" cy="749501"/>
      </dsp:txXfrm>
    </dsp:sp>
    <dsp:sp modelId="{89C7CFAA-214E-A84D-B744-9C9AEDC4C120}">
      <dsp:nvSpPr>
        <dsp:cNvPr id="0" name=""/>
        <dsp:cNvSpPr/>
      </dsp:nvSpPr>
      <dsp:spPr>
        <a:xfrm>
          <a:off x="3261984" y="758864"/>
          <a:ext cx="2144474" cy="3283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rtlCol="0" anchor="t" anchorCtr="0">
          <a:noAutofit/>
        </a:bodyPr>
        <a:lstStyle/>
        <a:p>
          <a:pPr marL="228600" lvl="1" indent="-228600" algn="just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S-a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avut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ca scop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descoperirea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posibilelor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defecte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de pe website.</a:t>
          </a:r>
        </a:p>
      </dsp:txBody>
      <dsp:txXfrm>
        <a:off x="3324793" y="821673"/>
        <a:ext cx="2018856" cy="3157582"/>
      </dsp:txXfrm>
    </dsp:sp>
    <dsp:sp modelId="{2F74F70B-854A-B443-85D2-3696D7011F6E}">
      <dsp:nvSpPr>
        <dsp:cNvPr id="0" name=""/>
        <dsp:cNvSpPr/>
      </dsp:nvSpPr>
      <dsp:spPr>
        <a:xfrm>
          <a:off x="5205212" y="150858"/>
          <a:ext cx="673936" cy="46651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5205212" y="244160"/>
        <a:ext cx="533983" cy="279906"/>
      </dsp:txXfrm>
    </dsp:sp>
    <dsp:sp modelId="{009A90B6-6AF4-F14F-A0AA-0FE71E5B883E}">
      <dsp:nvSpPr>
        <dsp:cNvPr id="0" name=""/>
        <dsp:cNvSpPr/>
      </dsp:nvSpPr>
      <dsp:spPr>
        <a:xfrm>
          <a:off x="6158895" y="9362"/>
          <a:ext cx="1873754" cy="2462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rtlCol="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Baskerville Old Face" panose="02020602080505020303" pitchFamily="18" charset="77"/>
              <a:ea typeface="Baskerville" panose="02020502070401020303" pitchFamily="18" charset="0"/>
            </a:rPr>
            <a:t>TCR 1</a:t>
          </a:r>
        </a:p>
      </dsp:txBody>
      <dsp:txXfrm>
        <a:off x="6158895" y="9362"/>
        <a:ext cx="1873754" cy="749501"/>
      </dsp:txXfrm>
    </dsp:sp>
    <dsp:sp modelId="{ED3CA140-957F-C542-86D9-DD7FC7132C23}">
      <dsp:nvSpPr>
        <dsp:cNvPr id="0" name=""/>
        <dsp:cNvSpPr/>
      </dsp:nvSpPr>
      <dsp:spPr>
        <a:xfrm>
          <a:off x="6542676" y="758864"/>
          <a:ext cx="1873754" cy="3283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rtlCol="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sprintul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1 au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fost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executate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5 TC’s care au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acoperit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un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numar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de 3 US’s.</a:t>
          </a:r>
        </a:p>
      </dsp:txBody>
      <dsp:txXfrm>
        <a:off x="6597556" y="813744"/>
        <a:ext cx="1763994" cy="3173440"/>
      </dsp:txXfrm>
    </dsp:sp>
    <dsp:sp modelId="{8CD060D2-4D39-2749-BD75-FBF16844C4F7}">
      <dsp:nvSpPr>
        <dsp:cNvPr id="0" name=""/>
        <dsp:cNvSpPr/>
      </dsp:nvSpPr>
      <dsp:spPr>
        <a:xfrm>
          <a:off x="8316704" y="150858"/>
          <a:ext cx="602195" cy="46651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8316704" y="244160"/>
        <a:ext cx="462242" cy="279906"/>
      </dsp:txXfrm>
    </dsp:sp>
    <dsp:sp modelId="{C452855D-FE26-CC49-9D96-33E8315BE825}">
      <dsp:nvSpPr>
        <dsp:cNvPr id="0" name=""/>
        <dsp:cNvSpPr/>
      </dsp:nvSpPr>
      <dsp:spPr>
        <a:xfrm>
          <a:off x="9168867" y="9362"/>
          <a:ext cx="1873754" cy="2462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rtlCol="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Baskerville Old Face" panose="02020602080505020303" pitchFamily="18" charset="77"/>
              <a:ea typeface="Baskerville" panose="02020502070401020303" pitchFamily="18" charset="0"/>
            </a:rPr>
            <a:t>TCR 2</a:t>
          </a:r>
        </a:p>
      </dsp:txBody>
      <dsp:txXfrm>
        <a:off x="9168867" y="9362"/>
        <a:ext cx="1873754" cy="749501"/>
      </dsp:txXfrm>
    </dsp:sp>
    <dsp:sp modelId="{EA36BB3F-A6A9-A243-A354-808222D223A5}">
      <dsp:nvSpPr>
        <dsp:cNvPr id="0" name=""/>
        <dsp:cNvSpPr/>
      </dsp:nvSpPr>
      <dsp:spPr>
        <a:xfrm>
          <a:off x="9552648" y="758864"/>
          <a:ext cx="1873754" cy="3283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rtlCol="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sprintul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2 s-au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executat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alte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5 TC’s care au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acoperit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un alt </a:t>
          </a:r>
          <a:r>
            <a:rPr lang="en-GB" sz="20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numar</a:t>
          </a:r>
          <a:r>
            <a:rPr lang="en-GB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de 3 US’s.</a:t>
          </a:r>
        </a:p>
      </dsp:txBody>
      <dsp:txXfrm>
        <a:off x="9607528" y="813744"/>
        <a:ext cx="1763994" cy="31734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9852A6-C536-198B-0B36-808C24FAAF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40B29C-E84A-E4D1-8998-1A961EC23B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62A5AE42-7DC1-8140-9B13-146984FDEF22}" type="datetimeFigureOut">
              <a:rPr lang="en-GB" smtClean="0"/>
              <a:t>01/02/2023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4DE7-ED89-D264-F004-38F2DF4879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7E8591-FF54-5A00-A703-95ABC16B78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17369B77-94AB-0344-9EBF-9DB9EE8D3AB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85974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E8F75F72-8950-AF4F-9381-1D26FB547EA1}" type="datetimeFigureOut">
              <a:rPr lang="en-GB" smtClean="0"/>
              <a:t>01/02/2023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0775476F-A808-1F46-A368-07984F6DA22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4252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734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38303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84256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17168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6463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0232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6321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6725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7732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2189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0327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80487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775476F-A808-1F46-A368-07984F6DA22E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342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lant&#10;&#10;Description automatically generated">
            <a:extLst>
              <a:ext uri="{FF2B5EF4-FFF2-40B4-BE49-F238E27FC236}">
                <a16:creationId xmlns:a16="http://schemas.microsoft.com/office/drawing/2014/main" id="{A26D6E84-B5BE-5F3E-8B3F-1A46C7F307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210" y="0"/>
            <a:ext cx="8392026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0A7E03F-5776-960D-3CA6-7CE62AC96693}"/>
              </a:ext>
            </a:extLst>
          </p:cNvPr>
          <p:cNvSpPr/>
          <p:nvPr userDrawn="1"/>
        </p:nvSpPr>
        <p:spPr>
          <a:xfrm>
            <a:off x="3300284" y="654912"/>
            <a:ext cx="5591432" cy="559143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A7464AF-3FD6-6193-CC95-A941ECE17B9D}"/>
              </a:ext>
            </a:extLst>
          </p:cNvPr>
          <p:cNvCxnSpPr>
            <a:cxnSpLocks/>
          </p:cNvCxnSpPr>
          <p:nvPr userDrawn="1"/>
        </p:nvCxnSpPr>
        <p:spPr>
          <a:xfrm>
            <a:off x="4359876" y="4300155"/>
            <a:ext cx="347224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E5214731-3110-8D76-56DF-63353710419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961" y="4157464"/>
            <a:ext cx="972078" cy="285381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516369FF-9501-1944-3E3F-46CBFD515D8D}"/>
              </a:ext>
            </a:extLst>
          </p:cNvPr>
          <p:cNvSpPr/>
          <p:nvPr userDrawn="1"/>
        </p:nvSpPr>
        <p:spPr>
          <a:xfrm>
            <a:off x="3447535" y="807312"/>
            <a:ext cx="5296930" cy="529693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13" name="Picture 12" descr="A picture containing ceramic ware, porcelain&#10;&#10;Description automatically generated">
            <a:extLst>
              <a:ext uri="{FF2B5EF4-FFF2-40B4-BE49-F238E27FC236}">
                <a16:creationId xmlns:a16="http://schemas.microsoft.com/office/drawing/2014/main" id="{AB1576B0-66ED-3F92-2AF8-4EF965E4E3F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338" y="4814449"/>
            <a:ext cx="1668775" cy="16214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576603-B88C-9F7F-98A5-E94BD2C23E6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777" y="1164252"/>
            <a:ext cx="818801" cy="8455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9296" y="2660904"/>
            <a:ext cx="6693408" cy="1088136"/>
          </a:xfrm>
        </p:spPr>
        <p:txBody>
          <a:bodyPr rtlCol="0" anchor="b">
            <a:noAutofit/>
          </a:bodyPr>
          <a:lstStyle>
            <a:lvl1pPr algn="ctr">
              <a:defRPr lang="en-GB" sz="46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6384" y="2267712"/>
            <a:ext cx="2999232" cy="438912"/>
          </a:xfrm>
        </p:spPr>
        <p:txBody>
          <a:bodyPr rtlCol="0"/>
          <a:lstStyle>
            <a:lvl1pPr marL="0" indent="0" algn="ctr">
              <a:buNone/>
              <a:defRPr lang="en-GB" sz="2400"/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EB05881-FB11-43E8-CCDD-8C12CDB4FE47}"/>
              </a:ext>
            </a:extLst>
          </p:cNvPr>
          <p:cNvSpPr/>
          <p:nvPr userDrawn="1"/>
        </p:nvSpPr>
        <p:spPr>
          <a:xfrm>
            <a:off x="838199" y="196052"/>
            <a:ext cx="10515601" cy="16867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9" name="Picture 8" descr="A picture containing fabric&#10;&#10;Description automatically generated">
            <a:extLst>
              <a:ext uri="{FF2B5EF4-FFF2-40B4-BE49-F238E27FC236}">
                <a16:creationId xmlns:a16="http://schemas.microsoft.com/office/drawing/2014/main" id="{A4941BBB-13FC-2ACE-1A50-C0F465531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314950" y="-64113"/>
            <a:ext cx="1562100" cy="43942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8BE9E36-E9D5-3FA6-EE22-A6E5CE13C462}"/>
              </a:ext>
            </a:extLst>
          </p:cNvPr>
          <p:cNvSpPr/>
          <p:nvPr userDrawn="1"/>
        </p:nvSpPr>
        <p:spPr>
          <a:xfrm>
            <a:off x="995423" y="319215"/>
            <a:ext cx="10185721" cy="14446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13" name="Picture 12" descr="A picture containing flower, plant&#10;&#10;Description automatically generated">
            <a:extLst>
              <a:ext uri="{FF2B5EF4-FFF2-40B4-BE49-F238E27FC236}">
                <a16:creationId xmlns:a16="http://schemas.microsoft.com/office/drawing/2014/main" id="{479E4054-0885-457B-35B3-A9B26ED9360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69421" y="459092"/>
            <a:ext cx="749300" cy="2755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4632"/>
            <a:ext cx="10515600" cy="1133856"/>
          </a:xfrm>
        </p:spPr>
        <p:txBody>
          <a:bodyPr rtlCol="0"/>
          <a:lstStyle>
            <a:lvl1pPr algn="ctr">
              <a:defRPr lang="en-GB">
                <a:latin typeface="Baskerville" panose="02020502070401020303" pitchFamily="18" charset="0"/>
                <a:ea typeface="Baskerville" panose="02020502070401020303" pitchFamily="18" charset="0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0088"/>
            <a:ext cx="10515600" cy="3474720"/>
          </a:xfrm>
        </p:spPr>
        <p:txBody>
          <a:bodyPr rtlCol="0"/>
          <a:lstStyle>
            <a:lvl1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  <a:lvl2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2pPr>
            <a:lvl3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3pPr>
            <a:lvl4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4pPr>
            <a:lvl5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6C79F3B-6B68-BA3C-6CBE-C26E339E45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D503431-982D-5D35-88BF-09474F76D6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1044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068407D-A1C4-B842-0C34-B2DE8AD312D3}"/>
              </a:ext>
            </a:extLst>
          </p:cNvPr>
          <p:cNvSpPr/>
          <p:nvPr userDrawn="1"/>
        </p:nvSpPr>
        <p:spPr>
          <a:xfrm>
            <a:off x="4680" y="0"/>
            <a:ext cx="12191999" cy="23092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AE7FB-DFC0-DCDA-47AD-6ED81A6427FA}"/>
              </a:ext>
            </a:extLst>
          </p:cNvPr>
          <p:cNvSpPr/>
          <p:nvPr userDrawn="1"/>
        </p:nvSpPr>
        <p:spPr>
          <a:xfrm>
            <a:off x="1007819" y="319215"/>
            <a:ext cx="10185721" cy="14446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10" name="Picture 9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7A4DFCBA-879E-D6C9-9F81-B4F9225423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902" y="1631192"/>
            <a:ext cx="1207554" cy="3545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562BF3-1BFC-6948-02E0-8A1C121C3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58D7F8-0920-52BA-580D-0724912287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611EB-89A4-4C55-4032-4D0C418398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6963F99-41C3-5ED4-AAD8-B904145CC7E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75360" y="2615184"/>
            <a:ext cx="10241280" cy="3319272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8034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2F7EB7A-F5B6-E308-68EE-3065E2B039A6}"/>
              </a:ext>
            </a:extLst>
          </p:cNvPr>
          <p:cNvSpPr/>
          <p:nvPr userDrawn="1"/>
        </p:nvSpPr>
        <p:spPr>
          <a:xfrm>
            <a:off x="0" y="0"/>
            <a:ext cx="4873752" cy="68695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36" name="Picture 35" descr="A close-up of a tree&#10;&#10;Description automatically generated with medium confidence">
            <a:extLst>
              <a:ext uri="{FF2B5EF4-FFF2-40B4-BE49-F238E27FC236}">
                <a16:creationId xmlns:a16="http://schemas.microsoft.com/office/drawing/2014/main" id="{FED57607-56F6-9FD5-F0A8-DE0BCFE896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66459" flipH="1">
            <a:off x="2282032" y="1589693"/>
            <a:ext cx="970220" cy="22361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072" y="978408"/>
            <a:ext cx="4974336" cy="132588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DEF26CDF-94D4-BA22-7D14-8D3289040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1072" y="2322576"/>
            <a:ext cx="5065776" cy="448056"/>
          </a:xfrm>
        </p:spPr>
        <p:txBody>
          <a:bodyPr rtlCol="0" anchor="b">
            <a:normAutofit/>
          </a:bodyPr>
          <a:lstStyle>
            <a:lvl1pPr marL="0" indent="0">
              <a:buFont typeface="Arial" panose="020B0604020202020204" pitchFamily="34" charset="0"/>
              <a:buNone/>
              <a:defRPr lang="en-GB" sz="2000" b="0"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0017BF0C-B2B7-932F-A9AE-5BFAE4AB5C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9612" y="2770632"/>
            <a:ext cx="5065776" cy="1554480"/>
          </a:xfrm>
        </p:spPr>
        <p:txBody>
          <a:bodyPr rtlCol="0">
            <a:normAutofit/>
          </a:bodyPr>
          <a:lstStyle>
            <a:lvl1pPr marL="228600" indent="-228600">
              <a:buClr>
                <a:srgbClr val="73292A"/>
              </a:buClr>
              <a:buFont typeface="Arial" panose="020B0604020202020204" pitchFamily="34" charset="0"/>
              <a:buChar char="•"/>
              <a:defRPr lang="en-GB" sz="1600"/>
            </a:lvl1pPr>
            <a:lvl2pPr marL="685800" indent="-228600">
              <a:buClr>
                <a:srgbClr val="73292A"/>
              </a:buClr>
              <a:buFont typeface="Arial" panose="020B0604020202020204" pitchFamily="34" charset="0"/>
              <a:buChar char="•"/>
              <a:defRPr lang="en-GB" sz="1400"/>
            </a:lvl2pPr>
            <a:lvl3pPr marL="1143000" indent="-228600">
              <a:buClr>
                <a:srgbClr val="73292A"/>
              </a:buClr>
              <a:buFont typeface="Arial" panose="020B0604020202020204" pitchFamily="34" charset="0"/>
              <a:buChar char="•"/>
              <a:defRPr lang="en-GB" sz="1200"/>
            </a:lvl3pPr>
            <a:lvl4pPr marL="1600200" indent="-228600">
              <a:buClr>
                <a:srgbClr val="73292A"/>
              </a:buClr>
              <a:buFont typeface="Arial" panose="020B0604020202020204" pitchFamily="34" charset="0"/>
              <a:buChar char="•"/>
              <a:defRPr lang="en-GB" sz="1100"/>
            </a:lvl4pPr>
            <a:lvl5pPr marL="2057400" indent="-228600">
              <a:buClr>
                <a:srgbClr val="73292A"/>
              </a:buClr>
              <a:buFont typeface="Arial" panose="020B0604020202020204" pitchFamily="34" charset="0"/>
              <a:buChar char="•"/>
              <a:defRPr lang="en-GB" sz="11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DEAB8B47-DF86-7C9F-F027-2D4D22B2EA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9612" y="4361688"/>
            <a:ext cx="5065776" cy="448056"/>
          </a:xfrm>
        </p:spPr>
        <p:txBody>
          <a:bodyPr rtlCol="0" anchor="b">
            <a:normAutofit/>
          </a:bodyPr>
          <a:lstStyle>
            <a:lvl1pPr marL="0" indent="0">
              <a:buFont typeface="Arial" panose="020B0604020202020204" pitchFamily="34" charset="0"/>
              <a:buNone/>
              <a:defRPr lang="en-GB" sz="2000" b="0"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2" name="Content Placeholder 5">
            <a:extLst>
              <a:ext uri="{FF2B5EF4-FFF2-40B4-BE49-F238E27FC236}">
                <a16:creationId xmlns:a16="http://schemas.microsoft.com/office/drawing/2014/main" id="{9BEB2D80-6263-5794-6A1A-CFF345F7A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9612" y="4791456"/>
            <a:ext cx="5065776" cy="1408176"/>
          </a:xfrm>
        </p:spPr>
        <p:txBody>
          <a:bodyPr rtlCol="0">
            <a:normAutofit/>
          </a:bodyPr>
          <a:lstStyle>
            <a:lvl1pPr>
              <a:buClr>
                <a:srgbClr val="73292A"/>
              </a:buClr>
              <a:defRPr lang="en-GB" sz="1600"/>
            </a:lvl1pPr>
            <a:lvl2pPr>
              <a:buClr>
                <a:srgbClr val="73292A"/>
              </a:buClr>
              <a:defRPr lang="en-GB" sz="1400"/>
            </a:lvl2pPr>
            <a:lvl3pPr>
              <a:buClr>
                <a:srgbClr val="73292A"/>
              </a:buClr>
              <a:defRPr lang="en-GB" sz="1200"/>
            </a:lvl3pPr>
            <a:lvl4pPr>
              <a:buClr>
                <a:srgbClr val="73292A"/>
              </a:buClr>
              <a:defRPr lang="en-GB" sz="1100"/>
            </a:lvl4pPr>
            <a:lvl5pPr>
              <a:buClr>
                <a:srgbClr val="73292A"/>
              </a:buClr>
              <a:defRPr lang="en-GB" sz="11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pic>
        <p:nvPicPr>
          <p:cNvPr id="38" name="Picture 37" descr="A group of flowers&#10;&#10;Description automatically generated with low confidence">
            <a:extLst>
              <a:ext uri="{FF2B5EF4-FFF2-40B4-BE49-F238E27FC236}">
                <a16:creationId xmlns:a16="http://schemas.microsoft.com/office/drawing/2014/main" id="{5B08C513-7071-2499-7E9D-CFD5A027C0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9083" y="2260473"/>
            <a:ext cx="1245309" cy="2314810"/>
          </a:xfrm>
          <a:prstGeom prst="rect">
            <a:avLst/>
          </a:prstGeom>
        </p:spPr>
      </p:pic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BD46E6E9-39FE-B605-0786-F7F7E656F9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6344" y="1426464"/>
            <a:ext cx="3922776" cy="4242816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lang="en-GB" sz="3000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88546F5-5752-9595-980A-9978EC65B179}"/>
              </a:ext>
            </a:extLst>
          </p:cNvPr>
          <p:cNvSpPr/>
          <p:nvPr userDrawn="1"/>
        </p:nvSpPr>
        <p:spPr>
          <a:xfrm>
            <a:off x="491679" y="319214"/>
            <a:ext cx="11208641" cy="5857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8B1DFD-B7E9-D65B-0A47-8D442617B0D0}"/>
              </a:ext>
            </a:extLst>
          </p:cNvPr>
          <p:cNvCxnSpPr>
            <a:cxnSpLocks/>
          </p:cNvCxnSpPr>
          <p:nvPr userDrawn="1"/>
        </p:nvCxnSpPr>
        <p:spPr>
          <a:xfrm>
            <a:off x="837235" y="1767119"/>
            <a:ext cx="1051656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4190CCC3-E5E8-9E96-318B-F3F62E232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658" y="1631192"/>
            <a:ext cx="1207554" cy="3545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4712" y="2161563"/>
            <a:ext cx="3200400" cy="427797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GB" sz="2000" b="0"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24712" y="2629116"/>
            <a:ext cx="3200400" cy="3320861"/>
          </a:xfrm>
        </p:spPr>
        <p:txBody>
          <a:bodyPr rtlCol="0">
            <a:normAutofit/>
          </a:bodyPr>
          <a:lstStyle>
            <a:lvl1pPr marL="228600" indent="-228600">
              <a:buClr>
                <a:srgbClr val="73292A"/>
              </a:buClr>
              <a:buFont typeface="Arial" panose="020B0604020202020204" pitchFamily="34" charset="0"/>
              <a:buChar char="•"/>
              <a:defRPr lang="en-GB" sz="1600"/>
            </a:lvl1pPr>
            <a:lvl2pPr marL="685800" indent="-228600">
              <a:buClr>
                <a:srgbClr val="73292A"/>
              </a:buClr>
              <a:buFont typeface="Arial" panose="020B0604020202020204" pitchFamily="34" charset="0"/>
              <a:buChar char="•"/>
              <a:defRPr lang="en-GB" sz="1400"/>
            </a:lvl2pPr>
            <a:lvl3pPr marL="1143000" indent="-228600">
              <a:buClr>
                <a:srgbClr val="73292A"/>
              </a:buClr>
              <a:buFont typeface="Arial" panose="020B0604020202020204" pitchFamily="34" charset="0"/>
              <a:buChar char="•"/>
              <a:defRPr lang="en-GB" sz="1200"/>
            </a:lvl3pPr>
            <a:lvl4pPr marL="1600200" indent="-228600">
              <a:buClr>
                <a:srgbClr val="73292A"/>
              </a:buClr>
              <a:buFont typeface="Arial" panose="020B0604020202020204" pitchFamily="34" charset="0"/>
              <a:buChar char="•"/>
              <a:defRPr lang="en-GB" sz="1100"/>
            </a:lvl4pPr>
            <a:lvl5pPr marL="2057400" indent="-228600">
              <a:buClr>
                <a:srgbClr val="73292A"/>
              </a:buClr>
              <a:buFont typeface="Arial" panose="020B0604020202020204" pitchFamily="34" charset="0"/>
              <a:buChar char="•"/>
              <a:defRPr lang="en-GB" sz="11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8848" y="2161563"/>
            <a:ext cx="3200400" cy="427797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GB" sz="2000" b="0"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8848" y="2629116"/>
            <a:ext cx="3200400" cy="3320861"/>
          </a:xfrm>
        </p:spPr>
        <p:txBody>
          <a:bodyPr rtlCol="0">
            <a:normAutofit/>
          </a:bodyPr>
          <a:lstStyle>
            <a:lvl1pPr>
              <a:buClr>
                <a:srgbClr val="73292A"/>
              </a:buClr>
              <a:defRPr lang="en-GB" sz="1600"/>
            </a:lvl1pPr>
            <a:lvl2pPr>
              <a:buClr>
                <a:srgbClr val="73292A"/>
              </a:buClr>
              <a:defRPr lang="en-GB" sz="1400"/>
            </a:lvl2pPr>
            <a:lvl3pPr>
              <a:buClr>
                <a:srgbClr val="73292A"/>
              </a:buClr>
              <a:defRPr lang="en-GB" sz="1200"/>
            </a:lvl3pPr>
            <a:lvl4pPr>
              <a:buClr>
                <a:srgbClr val="73292A"/>
              </a:buClr>
              <a:defRPr lang="en-GB" sz="1100"/>
            </a:lvl4pPr>
            <a:lvl5pPr>
              <a:buClr>
                <a:srgbClr val="73292A"/>
              </a:buClr>
              <a:defRPr lang="en-GB" sz="11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270D939-D128-D431-82CE-9C15D5A7AA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09560" y="2161563"/>
            <a:ext cx="3200400" cy="427797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GB" sz="2000" b="0"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4AAE69C6-BB37-BC70-8424-BC928D19C91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09560" y="2629116"/>
            <a:ext cx="3200400" cy="3320861"/>
          </a:xfrm>
        </p:spPr>
        <p:txBody>
          <a:bodyPr rtlCol="0">
            <a:normAutofit/>
          </a:bodyPr>
          <a:lstStyle>
            <a:lvl1pPr>
              <a:buClr>
                <a:srgbClr val="73292A"/>
              </a:buClr>
              <a:defRPr lang="en-GB" sz="1600"/>
            </a:lvl1pPr>
            <a:lvl2pPr>
              <a:buClr>
                <a:srgbClr val="73292A"/>
              </a:buClr>
              <a:defRPr lang="en-GB" sz="1400"/>
            </a:lvl2pPr>
            <a:lvl3pPr>
              <a:buClr>
                <a:srgbClr val="73292A"/>
              </a:buClr>
              <a:defRPr lang="en-GB" sz="1200"/>
            </a:lvl3pPr>
            <a:lvl4pPr>
              <a:buClr>
                <a:srgbClr val="73292A"/>
              </a:buClr>
              <a:defRPr lang="en-GB" sz="1100"/>
            </a:lvl4pPr>
            <a:lvl5pPr>
              <a:buClr>
                <a:srgbClr val="73292A"/>
              </a:buClr>
              <a:defRPr lang="en-GB" sz="11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9908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fabric&#10;&#10;Description automatically generated">
            <a:extLst>
              <a:ext uri="{FF2B5EF4-FFF2-40B4-BE49-F238E27FC236}">
                <a16:creationId xmlns:a16="http://schemas.microsoft.com/office/drawing/2014/main" id="{E0606CB6-3E28-F128-51B5-3786D74048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013" y="1162701"/>
            <a:ext cx="1562100" cy="43942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64BBC1B-7DD9-DA00-15CC-B446DA472005}"/>
              </a:ext>
            </a:extLst>
          </p:cNvPr>
          <p:cNvSpPr/>
          <p:nvPr userDrawn="1"/>
        </p:nvSpPr>
        <p:spPr>
          <a:xfrm>
            <a:off x="0" y="0"/>
            <a:ext cx="6096000" cy="68695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8" name="Picture 7" descr="A picture containing flower, plant&#10;&#10;Description automatically generated">
            <a:extLst>
              <a:ext uri="{FF2B5EF4-FFF2-40B4-BE49-F238E27FC236}">
                <a16:creationId xmlns:a16="http://schemas.microsoft.com/office/drawing/2014/main" id="{C88A03B2-8C41-A023-CB90-5F79A1F01AF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235" y="2476883"/>
            <a:ext cx="749300" cy="2755900"/>
          </a:xfrm>
          <a:prstGeom prst="rect">
            <a:avLst/>
          </a:prstGeom>
        </p:spPr>
      </p:pic>
      <p:pic>
        <p:nvPicPr>
          <p:cNvPr id="10" name="Picture 9" descr="A close-up of a flower&#10;&#10;Description automatically generated with low confidence">
            <a:extLst>
              <a:ext uri="{FF2B5EF4-FFF2-40B4-BE49-F238E27FC236}">
                <a16:creationId xmlns:a16="http://schemas.microsoft.com/office/drawing/2014/main" id="{9EA6110C-517A-C447-DB03-9A264F112F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809" y="1695833"/>
            <a:ext cx="1155700" cy="4318000"/>
          </a:xfrm>
          <a:prstGeom prst="rect">
            <a:avLst/>
          </a:prstGeom>
        </p:spPr>
      </p:pic>
      <p:pic>
        <p:nvPicPr>
          <p:cNvPr id="12" name="Picture 11" descr="A close-up of a flower&#10;&#10;Description automatically generated with low confidence">
            <a:extLst>
              <a:ext uri="{FF2B5EF4-FFF2-40B4-BE49-F238E27FC236}">
                <a16:creationId xmlns:a16="http://schemas.microsoft.com/office/drawing/2014/main" id="{DC4249CD-2B45-A435-5B21-CFA70421386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749" y="381916"/>
            <a:ext cx="1155700" cy="431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A7568A0-F819-551E-4780-20A651246990}"/>
              </a:ext>
            </a:extLst>
          </p:cNvPr>
          <p:cNvSpPr/>
          <p:nvPr userDrawn="1"/>
        </p:nvSpPr>
        <p:spPr>
          <a:xfrm>
            <a:off x="1024128" y="2162946"/>
            <a:ext cx="3794760" cy="25369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711D903-56F9-B09B-0443-A76786804823}"/>
              </a:ext>
            </a:extLst>
          </p:cNvPr>
          <p:cNvSpPr/>
          <p:nvPr userDrawn="1"/>
        </p:nvSpPr>
        <p:spPr>
          <a:xfrm>
            <a:off x="1131655" y="2264499"/>
            <a:ext cx="3585549" cy="233542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91551-9B41-0ACF-0BE6-9D174E695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184" y="2889504"/>
            <a:ext cx="2852928" cy="1088136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45D3FB1-678F-0A9A-CCB6-435CE57DA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1312" y="2011680"/>
            <a:ext cx="2999232" cy="2843784"/>
          </a:xfrm>
        </p:spPr>
        <p:txBody>
          <a:bodyPr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lang="en-GB" sz="24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  <a:lvl2pPr algn="l">
              <a:lnSpc>
                <a:spcPct val="150000"/>
              </a:lnSpc>
              <a:defRPr lang="en-GB" sz="20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2pPr>
            <a:lvl3pPr algn="ctr">
              <a:defRPr lang="en-GB" sz="16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3pPr>
            <a:lvl4pPr algn="ctr">
              <a:defRPr lang="en-GB" sz="14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4pPr>
            <a:lvl5pPr algn="ctr">
              <a:defRPr lang="en-GB" sz="14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24669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D362110-9E75-C1E6-F3D3-769A27CB658B}"/>
              </a:ext>
            </a:extLst>
          </p:cNvPr>
          <p:cNvSpPr/>
          <p:nvPr userDrawn="1"/>
        </p:nvSpPr>
        <p:spPr>
          <a:xfrm>
            <a:off x="4680" y="0"/>
            <a:ext cx="12191999" cy="23092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E61109-4A99-6337-9E7D-6AE0370E2A33}"/>
              </a:ext>
            </a:extLst>
          </p:cNvPr>
          <p:cNvSpPr/>
          <p:nvPr userDrawn="1"/>
        </p:nvSpPr>
        <p:spPr>
          <a:xfrm>
            <a:off x="1007819" y="319215"/>
            <a:ext cx="10185721" cy="14446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11" name="Picture 10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13B4663F-72DF-CD37-DE9D-C35DFB37E8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902" y="1631192"/>
            <a:ext cx="1207554" cy="35451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C48BE494-2D3C-A618-4422-6EA949698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628461"/>
            <a:ext cx="5181600" cy="3548501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628461"/>
            <a:ext cx="5181600" cy="3548501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9B248-9F11-0A11-E6AF-776D371E14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5EFD48A-F270-E4EE-7C35-F4304F3DDF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A7DEB86-4C56-EB31-FEEE-EC8AA99FB456}"/>
              </a:ext>
            </a:extLst>
          </p:cNvPr>
          <p:cNvSpPr/>
          <p:nvPr userDrawn="1"/>
        </p:nvSpPr>
        <p:spPr>
          <a:xfrm>
            <a:off x="4680" y="0"/>
            <a:ext cx="12191999" cy="23092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C19EDA-96E7-C255-DFF9-F36A187EBACD}"/>
              </a:ext>
            </a:extLst>
          </p:cNvPr>
          <p:cNvSpPr/>
          <p:nvPr userDrawn="1"/>
        </p:nvSpPr>
        <p:spPr>
          <a:xfrm>
            <a:off x="1007819" y="319215"/>
            <a:ext cx="10185721" cy="14446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7" name="Picture 6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FAD938FE-3B63-4832-B610-64346C069F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902" y="1631192"/>
            <a:ext cx="1207554" cy="35451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B38128B-385C-B928-A4A8-BD98929D3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en-GB" sz="32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en-GB" sz="3200"/>
            </a:lvl1pPr>
            <a:lvl2pPr>
              <a:defRPr lang="en-GB" sz="2800"/>
            </a:lvl2pPr>
            <a:lvl3pPr>
              <a:defRPr lang="en-GB" sz="2400"/>
            </a:lvl3pPr>
            <a:lvl4pPr>
              <a:defRPr lang="en-GB" sz="2000"/>
            </a:lvl4pPr>
            <a:lvl5pPr>
              <a:defRPr lang="en-GB" sz="2000"/>
            </a:lvl5pPr>
            <a:lvl6pPr>
              <a:defRPr lang="en-GB" sz="2000"/>
            </a:lvl6pPr>
            <a:lvl7pPr>
              <a:defRPr lang="en-GB" sz="2000"/>
            </a:lvl7pPr>
            <a:lvl8pPr>
              <a:defRPr lang="en-GB" sz="2000"/>
            </a:lvl8pPr>
            <a:lvl9pPr>
              <a:defRPr lang="en-GB" sz="20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en-GB" sz="1600"/>
            </a:lvl1pPr>
            <a:lvl2pPr marL="457200" indent="0">
              <a:buNone/>
              <a:defRPr lang="en-GB" sz="1400"/>
            </a:lvl2pPr>
            <a:lvl3pPr marL="914400" indent="0">
              <a:buNone/>
              <a:defRPr lang="en-GB" sz="1200"/>
            </a:lvl3pPr>
            <a:lvl4pPr marL="1371600" indent="0">
              <a:buNone/>
              <a:defRPr lang="en-GB" sz="1000"/>
            </a:lvl4pPr>
            <a:lvl5pPr marL="1828800" indent="0">
              <a:buNone/>
              <a:defRPr lang="en-GB" sz="1000"/>
            </a:lvl5pPr>
            <a:lvl6pPr marL="2286000" indent="0">
              <a:buNone/>
              <a:defRPr lang="en-GB" sz="1000"/>
            </a:lvl6pPr>
            <a:lvl7pPr marL="2743200" indent="0">
              <a:buNone/>
              <a:defRPr lang="en-GB" sz="1000"/>
            </a:lvl7pPr>
            <a:lvl8pPr marL="3200400" indent="0">
              <a:buNone/>
              <a:defRPr lang="en-GB" sz="1000"/>
            </a:lvl8pPr>
            <a:lvl9pPr marL="3657600" indent="0">
              <a:buNone/>
              <a:defRPr lang="en-GB" sz="1000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en-GB" sz="32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lang="en-GB" sz="3200"/>
            </a:lvl1pPr>
            <a:lvl2pPr marL="457200" indent="0">
              <a:buNone/>
              <a:defRPr lang="en-GB" sz="2800"/>
            </a:lvl2pPr>
            <a:lvl3pPr marL="914400" indent="0">
              <a:buNone/>
              <a:defRPr lang="en-GB" sz="2400"/>
            </a:lvl3pPr>
            <a:lvl4pPr marL="1371600" indent="0">
              <a:buNone/>
              <a:defRPr lang="en-GB" sz="2000"/>
            </a:lvl4pPr>
            <a:lvl5pPr marL="1828800" indent="0">
              <a:buNone/>
              <a:defRPr lang="en-GB" sz="2000"/>
            </a:lvl5pPr>
            <a:lvl6pPr marL="2286000" indent="0">
              <a:buNone/>
              <a:defRPr lang="en-GB" sz="2000"/>
            </a:lvl6pPr>
            <a:lvl7pPr marL="2743200" indent="0">
              <a:buNone/>
              <a:defRPr lang="en-GB" sz="2000"/>
            </a:lvl7pPr>
            <a:lvl8pPr marL="3200400" indent="0">
              <a:buNone/>
              <a:defRPr lang="en-GB" sz="2000"/>
            </a:lvl8pPr>
            <a:lvl9pPr marL="3657600" indent="0">
              <a:buNone/>
              <a:defRPr lang="en-GB" sz="2000"/>
            </a:lvl9pPr>
          </a:lstStyle>
          <a:p>
            <a:pPr rtl="0"/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en-GB" sz="1600"/>
            </a:lvl1pPr>
            <a:lvl2pPr marL="457200" indent="0">
              <a:buNone/>
              <a:defRPr lang="en-GB" sz="1400"/>
            </a:lvl2pPr>
            <a:lvl3pPr marL="914400" indent="0">
              <a:buNone/>
              <a:defRPr lang="en-GB" sz="1200"/>
            </a:lvl3pPr>
            <a:lvl4pPr marL="1371600" indent="0">
              <a:buNone/>
              <a:defRPr lang="en-GB" sz="1000"/>
            </a:lvl4pPr>
            <a:lvl5pPr marL="1828800" indent="0">
              <a:buNone/>
              <a:defRPr lang="en-GB" sz="1000"/>
            </a:lvl5pPr>
            <a:lvl6pPr marL="2286000" indent="0">
              <a:buNone/>
              <a:defRPr lang="en-GB" sz="1000"/>
            </a:lvl6pPr>
            <a:lvl7pPr marL="2743200" indent="0">
              <a:buNone/>
              <a:defRPr lang="en-GB" sz="1000"/>
            </a:lvl7pPr>
            <a:lvl8pPr marL="3200400" indent="0">
              <a:buNone/>
              <a:defRPr lang="en-GB" sz="1000"/>
            </a:lvl8pPr>
            <a:lvl9pPr marL="3657600" indent="0">
              <a:buNone/>
              <a:defRPr lang="en-GB" sz="1000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fabric&#10;&#10;Description automatically generated">
            <a:extLst>
              <a:ext uri="{FF2B5EF4-FFF2-40B4-BE49-F238E27FC236}">
                <a16:creationId xmlns:a16="http://schemas.microsoft.com/office/drawing/2014/main" id="{ABAD6905-AD97-1EAF-A4A3-D0BB13B128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013" y="1162701"/>
            <a:ext cx="1562100" cy="43942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3BCB4CA-03FB-81F4-F8A2-FA9C0DBDEB11}"/>
              </a:ext>
            </a:extLst>
          </p:cNvPr>
          <p:cNvSpPr/>
          <p:nvPr userDrawn="1"/>
        </p:nvSpPr>
        <p:spPr>
          <a:xfrm>
            <a:off x="0" y="0"/>
            <a:ext cx="6096000" cy="68695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13" name="Picture 12" descr="A group of flowers&#10;&#10;Description automatically generated with low confidence">
            <a:extLst>
              <a:ext uri="{FF2B5EF4-FFF2-40B4-BE49-F238E27FC236}">
                <a16:creationId xmlns:a16="http://schemas.microsoft.com/office/drawing/2014/main" id="{138EDBF7-FA56-2BF9-ECFA-6C39FEE8F8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59852" flipH="1">
            <a:off x="1760954" y="2048834"/>
            <a:ext cx="1230524" cy="22873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3880" y="978408"/>
            <a:ext cx="3749040" cy="132588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32" name="Content Placeholder 5">
            <a:extLst>
              <a:ext uri="{FF2B5EF4-FFF2-40B4-BE49-F238E27FC236}">
                <a16:creationId xmlns:a16="http://schemas.microsoft.com/office/drawing/2014/main" id="{9BEB2D80-6263-5794-6A1A-CFF345F7A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83880" y="2194560"/>
            <a:ext cx="3749040" cy="430682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Clr>
                <a:srgbClr val="73292A"/>
              </a:buClr>
              <a:buNone/>
              <a:defRPr lang="en-GB" sz="2400"/>
            </a:lvl1pPr>
            <a:lvl2pPr marL="228600">
              <a:buClr>
                <a:srgbClr val="73292A"/>
              </a:buClr>
              <a:defRPr lang="en-GB" sz="2000"/>
            </a:lvl2pPr>
            <a:lvl3pPr marL="685800">
              <a:buClr>
                <a:srgbClr val="73292A"/>
              </a:buClr>
              <a:defRPr lang="en-GB" sz="1800"/>
            </a:lvl3pPr>
            <a:lvl4pPr marL="1143000">
              <a:buClr>
                <a:srgbClr val="73292A"/>
              </a:buClr>
              <a:defRPr lang="en-GB" sz="1600"/>
            </a:lvl4pPr>
            <a:lvl5pPr marL="1600200">
              <a:buClr>
                <a:srgbClr val="73292A"/>
              </a:buClr>
              <a:defRPr lang="en-GB" sz="16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pic>
        <p:nvPicPr>
          <p:cNvPr id="6" name="Picture 5" descr="A picture containing flower, plant&#10;&#10;Description automatically generated">
            <a:extLst>
              <a:ext uri="{FF2B5EF4-FFF2-40B4-BE49-F238E27FC236}">
                <a16:creationId xmlns:a16="http://schemas.microsoft.com/office/drawing/2014/main" id="{0FE36A83-31CF-DF76-5708-55ED9FB707E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235" y="2476883"/>
            <a:ext cx="749300" cy="2755900"/>
          </a:xfrm>
          <a:prstGeom prst="rect">
            <a:avLst/>
          </a:prstGeom>
        </p:spPr>
      </p:pic>
      <p:sp>
        <p:nvSpPr>
          <p:cNvPr id="11" name="Text Placeholder 33">
            <a:extLst>
              <a:ext uri="{FF2B5EF4-FFF2-40B4-BE49-F238E27FC236}">
                <a16:creationId xmlns:a16="http://schemas.microsoft.com/office/drawing/2014/main" id="{5BF6365E-74A9-6D7B-5F20-7C29F29017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25296" y="1426464"/>
            <a:ext cx="3922776" cy="4242816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lang="en-GB" sz="3000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953980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B4DE27-1913-8274-9943-46641EA0DAB7}"/>
              </a:ext>
            </a:extLst>
          </p:cNvPr>
          <p:cNvSpPr/>
          <p:nvPr userDrawn="1"/>
        </p:nvSpPr>
        <p:spPr>
          <a:xfrm>
            <a:off x="1174276" y="-756"/>
            <a:ext cx="9843449" cy="56904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01AB4A-AE17-BFA4-697C-75EC6407E147}"/>
              </a:ext>
            </a:extLst>
          </p:cNvPr>
          <p:cNvSpPr/>
          <p:nvPr userDrawn="1"/>
        </p:nvSpPr>
        <p:spPr>
          <a:xfrm>
            <a:off x="1604189" y="-13446"/>
            <a:ext cx="8983623" cy="52577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11" name="Picture 10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1C7F01FE-99A8-35BD-05A1-6D93A2578E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833" y="5110810"/>
            <a:ext cx="1207554" cy="3545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6660DF-FD7A-4340-E854-B4680A6B88C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02474" y="-1953000"/>
            <a:ext cx="1485900" cy="5372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028" y="1389888"/>
            <a:ext cx="8695944" cy="1325880"/>
          </a:xfrm>
        </p:spPr>
        <p:txBody>
          <a:bodyPr rtlCol="0"/>
          <a:lstStyle>
            <a:lvl1pPr algn="ctr">
              <a:defRPr lang="en-GB">
                <a:latin typeface="Baskerville" panose="02020502070401020303" pitchFamily="18" charset="0"/>
                <a:ea typeface="Baskerville" panose="02020502070401020303" pitchFamily="18" charset="0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3516" y="2651760"/>
            <a:ext cx="7744968" cy="2697480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GB" sz="20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  <a:lvl2pPr algn="ctr">
              <a:lnSpc>
                <a:spcPct val="100000"/>
              </a:lnSpc>
              <a:defRPr lang="en-GB" sz="18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2pPr>
            <a:lvl3pPr algn="ctr">
              <a:defRPr lang="en-GB" sz="16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3pPr>
            <a:lvl4pPr algn="ctr">
              <a:defRPr lang="en-GB" sz="14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4pPr>
            <a:lvl5pPr algn="ctr">
              <a:defRPr lang="en-GB" sz="1400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endParaRPr lang="en-GB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2F05D25C-B703-1868-603E-D468EF44D7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8FDB2CC-A975-BC07-042A-228D387E51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0268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8ADFA29-47E3-2E16-12B7-D8031DC04C0D}"/>
              </a:ext>
            </a:extLst>
          </p:cNvPr>
          <p:cNvSpPr/>
          <p:nvPr userDrawn="1"/>
        </p:nvSpPr>
        <p:spPr>
          <a:xfrm>
            <a:off x="0" y="3377183"/>
            <a:ext cx="12192000" cy="23265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11" name="Picture 10" descr="A close up of a plant&#10;&#10;Description automatically generated with low confidence">
            <a:extLst>
              <a:ext uri="{FF2B5EF4-FFF2-40B4-BE49-F238E27FC236}">
                <a16:creationId xmlns:a16="http://schemas.microsoft.com/office/drawing/2014/main" id="{D373DB44-C887-96AC-D32D-B7656F28FB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387322" y="3187511"/>
            <a:ext cx="1422400" cy="5283200"/>
          </a:xfrm>
          <a:prstGeom prst="rect">
            <a:avLst/>
          </a:prstGeom>
        </p:spPr>
      </p:pic>
      <p:pic>
        <p:nvPicPr>
          <p:cNvPr id="9" name="Picture 8" descr="A picture containing bedclothes, fabric&#10;&#10;Description automatically generated">
            <a:extLst>
              <a:ext uri="{FF2B5EF4-FFF2-40B4-BE49-F238E27FC236}">
                <a16:creationId xmlns:a16="http://schemas.microsoft.com/office/drawing/2014/main" id="{6A080FF9-A96B-AA38-428D-5F2CF533D06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400022" y="287485"/>
            <a:ext cx="1485900" cy="53721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150280-02E2-686D-A130-65EBDA15EF13}"/>
              </a:ext>
            </a:extLst>
          </p:cNvPr>
          <p:cNvSpPr/>
          <p:nvPr userDrawn="1"/>
        </p:nvSpPr>
        <p:spPr>
          <a:xfrm>
            <a:off x="232651" y="3633264"/>
            <a:ext cx="11740896" cy="178975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pic>
        <p:nvPicPr>
          <p:cNvPr id="15" name="Picture 14" descr="A picture containing ceramic ware, porcelain&#10;&#10;Description automatically generated">
            <a:extLst>
              <a:ext uri="{FF2B5EF4-FFF2-40B4-BE49-F238E27FC236}">
                <a16:creationId xmlns:a16="http://schemas.microsoft.com/office/drawing/2014/main" id="{3DD4D68C-6665-333E-98E8-785116A05A7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90193">
            <a:off x="6957396" y="5090392"/>
            <a:ext cx="856832" cy="832525"/>
          </a:xfrm>
          <a:prstGeom prst="rect">
            <a:avLst/>
          </a:prstGeom>
        </p:spPr>
      </p:pic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27E0939A-D971-0D79-9B6D-834913C959B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979" y="3252854"/>
            <a:ext cx="1206427" cy="6213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153668" y="3977640"/>
            <a:ext cx="9884664" cy="731520"/>
          </a:xfrm>
        </p:spPr>
        <p:txBody>
          <a:bodyPr rtlCol="0" anchor="b">
            <a:normAutofit/>
          </a:bodyPr>
          <a:lstStyle>
            <a:lvl1pPr algn="ctr">
              <a:defRPr lang="en-GB" sz="44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1153668" y="4700016"/>
            <a:ext cx="9884664" cy="457200"/>
          </a:xfrm>
        </p:spPr>
        <p:txBody>
          <a:bodyPr rtlCol="0" anchor="ctr"/>
          <a:lstStyle>
            <a:lvl1pPr marL="0" indent="0" algn="ctr">
              <a:buNone/>
              <a:defRPr lang="en-GB"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lang="en-GB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GB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0999"/>
            <a:ext cx="10515600" cy="1325880"/>
          </a:xfrm>
        </p:spPr>
        <p:txBody>
          <a:bodyPr rtlCol="0"/>
          <a:lstStyle>
            <a:lvl1pPr algn="ctr">
              <a:defRPr lang="en-GB">
                <a:latin typeface="Baskerville" panose="02020502070401020303" pitchFamily="18" charset="0"/>
                <a:ea typeface="Baskerville" panose="02020502070401020303" pitchFamily="18" charset="0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70832"/>
          </a:xfrm>
        </p:spPr>
        <p:txBody>
          <a:bodyPr rtlCol="0"/>
          <a:lstStyle>
            <a:lvl1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  <a:lvl2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2pPr>
            <a:lvl3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3pPr>
            <a:lvl4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4pPr>
            <a:lvl5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170EA9-DC14-D6B7-054C-51C9E1FE93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5A817-7911-6CCE-C2C4-2C8568F7F3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gree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0999"/>
            <a:ext cx="10515600" cy="1325880"/>
          </a:xfrm>
        </p:spPr>
        <p:txBody>
          <a:bodyPr rtlCol="0"/>
          <a:lstStyle>
            <a:lvl1pPr algn="ctr">
              <a:defRPr lang="en-GB">
                <a:latin typeface="Baskerville" panose="02020502070401020303" pitchFamily="18" charset="0"/>
                <a:ea typeface="Baskerville" panose="02020502070401020303" pitchFamily="18" charset="0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72000"/>
          </a:xfrm>
        </p:spPr>
        <p:txBody>
          <a:bodyPr rtlCol="0"/>
          <a:lstStyle>
            <a:lvl1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  <a:lvl2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2pPr>
            <a:lvl3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3pPr>
            <a:lvl4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4pPr>
            <a:lvl5pPr>
              <a:defRPr lang="en-GB"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170EA9-DC14-D6B7-054C-51C9E1FE93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5A817-7911-6CCE-C2C4-2C8568F7F3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5109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2F45E1C-47F6-0AF9-7468-BA613D681E1D}"/>
              </a:ext>
            </a:extLst>
          </p:cNvPr>
          <p:cNvSpPr/>
          <p:nvPr userDrawn="1"/>
        </p:nvSpPr>
        <p:spPr>
          <a:xfrm>
            <a:off x="0" y="1533950"/>
            <a:ext cx="12192000" cy="3790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8" name="Picture 7" descr="A picture containing fabric&#10;&#10;Description automatically generated">
            <a:extLst>
              <a:ext uri="{FF2B5EF4-FFF2-40B4-BE49-F238E27FC236}">
                <a16:creationId xmlns:a16="http://schemas.microsoft.com/office/drawing/2014/main" id="{AB9E0D8B-7031-366D-884B-EB3FABD78C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056236" y="-1772981"/>
            <a:ext cx="2147050" cy="603966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859314F-DCEF-A5A7-C5D9-F0D39AAC9FFA}"/>
              </a:ext>
            </a:extLst>
          </p:cNvPr>
          <p:cNvSpPr/>
          <p:nvPr userDrawn="1"/>
        </p:nvSpPr>
        <p:spPr>
          <a:xfrm>
            <a:off x="225552" y="1796143"/>
            <a:ext cx="11740896" cy="3265714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16" name="Picture 15" descr="A picture containing flower, plant&#10;&#10;Description automatically generated">
            <a:extLst>
              <a:ext uri="{FF2B5EF4-FFF2-40B4-BE49-F238E27FC236}">
                <a16:creationId xmlns:a16="http://schemas.microsoft.com/office/drawing/2014/main" id="{DAAE5EB8-5B6B-6FA6-E6E7-D2F58FDFB4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307543" y="-287017"/>
            <a:ext cx="1051334" cy="3866771"/>
          </a:xfrm>
          <a:prstGeom prst="rect">
            <a:avLst/>
          </a:prstGeom>
        </p:spPr>
      </p:pic>
      <p:pic>
        <p:nvPicPr>
          <p:cNvPr id="19" name="Picture 18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BB1368FF-AA1B-4423-30B1-BE082E6F191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2222" y="4923380"/>
            <a:ext cx="1207554" cy="3545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456" y="2404872"/>
            <a:ext cx="8705088" cy="2002536"/>
          </a:xfrm>
        </p:spPr>
        <p:txBody>
          <a:bodyPr rtlCol="0" anchor="t">
            <a:normAutofit/>
          </a:bodyPr>
          <a:lstStyle>
            <a:lvl1pPr algn="ctr">
              <a:defRPr lang="en-GB" sz="44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43454" y="3964517"/>
            <a:ext cx="8705089" cy="457200"/>
          </a:xfrm>
        </p:spPr>
        <p:txBody>
          <a:bodyPr rtlCol="0" anchor="ctr"/>
          <a:lstStyle>
            <a:lvl1pPr marL="0" indent="0" algn="ctr">
              <a:buNone/>
              <a:defRPr lang="en-GB" sz="2400">
                <a:solidFill>
                  <a:schemeClr val="accent3"/>
                </a:solidFill>
              </a:defRPr>
            </a:lvl1pPr>
            <a:lvl2pPr marL="457200" indent="0">
              <a:buNone/>
              <a:defRPr lang="en-GB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GB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7" name="Text Placeholder 24">
            <a:extLst>
              <a:ext uri="{FF2B5EF4-FFF2-40B4-BE49-F238E27FC236}">
                <a16:creationId xmlns:a16="http://schemas.microsoft.com/office/drawing/2014/main" id="{F5E2B84E-B4F2-ED93-8084-ECFC3B9C38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149667" y="3189069"/>
            <a:ext cx="945473" cy="1936750"/>
          </a:xfrm>
        </p:spPr>
        <p:txBody>
          <a:bodyPr rtlCol="0">
            <a:noAutofit/>
          </a:bodyPr>
          <a:lstStyle>
            <a:lvl1pPr marL="0" indent="0">
              <a:buNone/>
              <a:defRPr lang="en-GB" sz="14000" b="1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en-GB"/>
              <a:t>”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FDD82133-EB75-7E07-A9CE-730CB7F6CD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33184" y="2136567"/>
            <a:ext cx="941832" cy="1936750"/>
          </a:xfrm>
        </p:spPr>
        <p:txBody>
          <a:bodyPr rtlCol="0">
            <a:noAutofit/>
          </a:bodyPr>
          <a:lstStyle>
            <a:lvl1pPr marL="0" indent="0">
              <a:buNone/>
              <a:defRPr lang="en-GB" sz="14000" b="1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en-GB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178703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1740FC-E682-E87B-87BB-213396FD2DF6}"/>
              </a:ext>
            </a:extLst>
          </p:cNvPr>
          <p:cNvSpPr/>
          <p:nvPr userDrawn="1"/>
        </p:nvSpPr>
        <p:spPr>
          <a:xfrm>
            <a:off x="553443" y="0"/>
            <a:ext cx="11105522" cy="62446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C6E25B-7977-E725-B84F-07CA54BB4973}"/>
              </a:ext>
            </a:extLst>
          </p:cNvPr>
          <p:cNvSpPr/>
          <p:nvPr userDrawn="1"/>
        </p:nvSpPr>
        <p:spPr>
          <a:xfrm>
            <a:off x="877579" y="0"/>
            <a:ext cx="10460969" cy="58727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10" name="Picture 9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0EE757CA-B891-A6E4-F7DB-FFB1DBFDA0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275" y="5738220"/>
            <a:ext cx="1207554" cy="3545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5CA519-6BA6-FAC8-3545-2E7E3CBDE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6A1AC1B6-9CB9-19D8-8BDC-EDC0B6C19DB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375868" y="1797050"/>
            <a:ext cx="2057400" cy="20589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AB2A93C-DB99-8217-D74F-D08E610FA7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26173" y="3946525"/>
            <a:ext cx="2194560" cy="35560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61950EAA-EB4E-8768-AFC9-A0356AECFE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28309" y="4306415"/>
            <a:ext cx="219456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3B18CDB-3FF1-EC8E-EA8A-31E9BF81747A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3828270" y="1797050"/>
            <a:ext cx="2057400" cy="20589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EAB1EC17-F1C7-0781-4F52-DEE9122BBC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63663" y="3926721"/>
            <a:ext cx="2194560" cy="35560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9E2E4E06-43E3-5309-A921-59117EDFEA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765799" y="4286611"/>
            <a:ext cx="219456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2EB018F6-8206-135F-BF16-29E6E63FD099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6280672" y="1797050"/>
            <a:ext cx="2057400" cy="20589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13D50A41-E904-8A4E-6F0A-F980F8D6471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16065" y="3946525"/>
            <a:ext cx="2194560" cy="35560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D6CE30A5-8B65-384B-A8B9-6F711A52194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18201" y="4306415"/>
            <a:ext cx="219456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D1C71745-769D-8F16-2B61-EF5D4012F1E3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8733074" y="1797050"/>
            <a:ext cx="2057400" cy="20589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D6D40AAC-2768-6F48-97AE-FD958D89FD8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666331" y="3946525"/>
            <a:ext cx="2194560" cy="35560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85652007-C32E-173C-2A5F-B1C08D6140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668467" y="4306415"/>
            <a:ext cx="219456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AD4DF5-3AA4-926D-00B1-1C24F968F4A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EC206-AFEC-E74D-0522-B0D47B2E7A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968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1740FC-E682-E87B-87BB-213396FD2DF6}"/>
              </a:ext>
            </a:extLst>
          </p:cNvPr>
          <p:cNvSpPr/>
          <p:nvPr userDrawn="1"/>
        </p:nvSpPr>
        <p:spPr>
          <a:xfrm>
            <a:off x="553443" y="0"/>
            <a:ext cx="11105522" cy="62446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C6E25B-7977-E725-B84F-07CA54BB4973}"/>
              </a:ext>
            </a:extLst>
          </p:cNvPr>
          <p:cNvSpPr/>
          <p:nvPr userDrawn="1"/>
        </p:nvSpPr>
        <p:spPr>
          <a:xfrm>
            <a:off x="877579" y="0"/>
            <a:ext cx="10460969" cy="58727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pic>
        <p:nvPicPr>
          <p:cNvPr id="10" name="Picture 9" descr="A picture containing mollusk, insect&#10;&#10;Description automatically generated">
            <a:extLst>
              <a:ext uri="{FF2B5EF4-FFF2-40B4-BE49-F238E27FC236}">
                <a16:creationId xmlns:a16="http://schemas.microsoft.com/office/drawing/2014/main" id="{0EE757CA-B891-A6E4-F7DB-FFB1DBFDA0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275" y="5738220"/>
            <a:ext cx="1207554" cy="3545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5CA519-6BA6-FAC8-3545-2E7E3CBDE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6A1AC1B6-9CB9-19D8-8BDC-EDC0B6C19DB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681364" y="1658061"/>
            <a:ext cx="1160392" cy="11612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AB2A93C-DB99-8217-D74F-D08E610FA7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06424" y="2926080"/>
            <a:ext cx="2322576" cy="182880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 spc="20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61950EAA-EB4E-8768-AFC9-A0356AECFE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6424" y="3145536"/>
            <a:ext cx="2322576" cy="265176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spc="20" baseline="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6" name="Picture Placeholder 17">
            <a:extLst>
              <a:ext uri="{FF2B5EF4-FFF2-40B4-BE49-F238E27FC236}">
                <a16:creationId xmlns:a16="http://schemas.microsoft.com/office/drawing/2014/main" id="{B23EF08B-7D0C-7D96-413D-71C22E3F74D0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1681364" y="3818492"/>
            <a:ext cx="1160392" cy="11612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45" name="Text Placeholder 19">
            <a:extLst>
              <a:ext uri="{FF2B5EF4-FFF2-40B4-BE49-F238E27FC236}">
                <a16:creationId xmlns:a16="http://schemas.microsoft.com/office/drawing/2014/main" id="{A6866782-6675-4F37-E5D2-68CB0191C1A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06424" y="5086511"/>
            <a:ext cx="2322576" cy="182880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 spc="20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4" name="Text Placeholder 19">
            <a:extLst>
              <a:ext uri="{FF2B5EF4-FFF2-40B4-BE49-F238E27FC236}">
                <a16:creationId xmlns:a16="http://schemas.microsoft.com/office/drawing/2014/main" id="{9F53AB27-DDFA-AA5D-8253-546C9BBA9CE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06424" y="5305967"/>
            <a:ext cx="2322576" cy="265176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spc="20" baseline="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3B18CDB-3FF1-EC8E-EA8A-31E9BF81747A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4226754" y="1658061"/>
            <a:ext cx="1160392" cy="11612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EAB1EC17-F1C7-0781-4F52-DEE9122BBC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39312" y="2926080"/>
            <a:ext cx="2322576" cy="182880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 spc="20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9E2E4E06-43E3-5309-A921-59117EDFEA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39312" y="3145536"/>
            <a:ext cx="2322576" cy="265176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spc="20" baseline="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6" name="Picture Placeholder 17">
            <a:extLst>
              <a:ext uri="{FF2B5EF4-FFF2-40B4-BE49-F238E27FC236}">
                <a16:creationId xmlns:a16="http://schemas.microsoft.com/office/drawing/2014/main" id="{DD9CE7E9-3BC2-0321-457B-61D363708B38}"/>
              </a:ext>
            </a:extLst>
          </p:cNvPr>
          <p:cNvSpPr>
            <a:spLocks noGrp="1" noChangeAspect="1"/>
          </p:cNvSpPr>
          <p:nvPr>
            <p:ph type="pic" sz="quarter" idx="29"/>
          </p:nvPr>
        </p:nvSpPr>
        <p:spPr>
          <a:xfrm>
            <a:off x="4226754" y="3818492"/>
            <a:ext cx="1160392" cy="11612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70DD1941-A469-A457-B987-E0E2C300A8A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639312" y="5086511"/>
            <a:ext cx="2322576" cy="182880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 spc="20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D6B84B7D-A7EC-6FE1-9925-F78AF0DE230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639312" y="5305967"/>
            <a:ext cx="2322576" cy="265176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spc="20" baseline="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2EB018F6-8206-135F-BF16-29E6E63FD099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6772144" y="1658061"/>
            <a:ext cx="1160392" cy="11612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13D50A41-E904-8A4E-6F0A-F980F8D6471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72200" y="2926080"/>
            <a:ext cx="2322576" cy="182880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 spc="20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D6CE30A5-8B65-384B-A8B9-6F711A52194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72200" y="3145536"/>
            <a:ext cx="2322576" cy="265176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spc="20" baseline="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4" name="Picture Placeholder 17">
            <a:extLst>
              <a:ext uri="{FF2B5EF4-FFF2-40B4-BE49-F238E27FC236}">
                <a16:creationId xmlns:a16="http://schemas.microsoft.com/office/drawing/2014/main" id="{AA1AC2FE-336D-4E7F-2C86-6A8C29BA8F90}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>
          <a:xfrm>
            <a:off x="6772144" y="3818492"/>
            <a:ext cx="1160392" cy="11612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FA370BF1-09EC-DBE1-5118-8A92A0F90BC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172200" y="5086511"/>
            <a:ext cx="2322576" cy="182880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 spc="20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5089D72C-E865-F5D3-CB1E-050AEF68445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172200" y="5305967"/>
            <a:ext cx="2322576" cy="265176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spc="20" baseline="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D1C71745-769D-8F16-2B61-EF5D4012F1E3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9317533" y="1658061"/>
            <a:ext cx="1160392" cy="11612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D6D40AAC-2768-6F48-97AE-FD958D89FD8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705088" y="2926080"/>
            <a:ext cx="2322576" cy="182880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 spc="20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85652007-C32E-173C-2A5F-B1C08D6140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705088" y="3145536"/>
            <a:ext cx="2322576" cy="265176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spc="20" baseline="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7" name="Picture Placeholder 17">
            <a:extLst>
              <a:ext uri="{FF2B5EF4-FFF2-40B4-BE49-F238E27FC236}">
                <a16:creationId xmlns:a16="http://schemas.microsoft.com/office/drawing/2014/main" id="{4F7ECA98-24CD-8CC5-A3EC-BFF5E9B11748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9317533" y="3818492"/>
            <a:ext cx="1160392" cy="11612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800"/>
            </a:lvl1pPr>
          </a:lstStyle>
          <a:p>
            <a:pPr rtl="0"/>
            <a:endParaRPr lang="en-GB" dirty="0"/>
          </a:p>
        </p:txBody>
      </p:sp>
      <p:sp>
        <p:nvSpPr>
          <p:cNvPr id="42" name="Text Placeholder 19">
            <a:extLst>
              <a:ext uri="{FF2B5EF4-FFF2-40B4-BE49-F238E27FC236}">
                <a16:creationId xmlns:a16="http://schemas.microsoft.com/office/drawing/2014/main" id="{46CBECF2-D93E-3DF9-064C-CB4A3262B69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05088" y="5086511"/>
            <a:ext cx="2322576" cy="182880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600" spc="20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1" name="Text Placeholder 19">
            <a:extLst>
              <a:ext uri="{FF2B5EF4-FFF2-40B4-BE49-F238E27FC236}">
                <a16:creationId xmlns:a16="http://schemas.microsoft.com/office/drawing/2014/main" id="{71E06E16-A083-B853-8155-7FF97AD1DE8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05088" y="5305967"/>
            <a:ext cx="2322576" cy="265176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spc="20" baseline="0"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AD4DF5-3AA4-926D-00B1-1C24F968F4A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EC206-AFEC-E74D-0522-B0D47B2E7A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232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GB" sz="1200">
                <a:solidFill>
                  <a:schemeClr val="tx1"/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80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GB" sz="1200">
                <a:solidFill>
                  <a:schemeClr val="tx1"/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pPr rtl="0"/>
            <a:fld id="{294A09A9-5501-47C1-A89A-A340965A2B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9" r:id="rId3"/>
    <p:sldLayoutId id="2147483651" r:id="rId4"/>
    <p:sldLayoutId id="2147483650" r:id="rId5"/>
    <p:sldLayoutId id="2147483663" r:id="rId6"/>
    <p:sldLayoutId id="2147483665" r:id="rId7"/>
    <p:sldLayoutId id="2147483660" r:id="rId8"/>
    <p:sldLayoutId id="2147483661" r:id="rId9"/>
    <p:sldLayoutId id="2147483662" r:id="rId10"/>
    <p:sldLayoutId id="2147483666" r:id="rId11"/>
    <p:sldLayoutId id="2147483653" r:id="rId12"/>
    <p:sldLayoutId id="2147483664" r:id="rId13"/>
    <p:sldLayoutId id="2147483667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73292A"/>
        </a:buClr>
        <a:buFont typeface="Arial" panose="020B0604020202020204" pitchFamily="34" charset="0"/>
        <a:buChar char="•"/>
        <a:defRPr lang="en-GB" sz="2800" kern="1200">
          <a:solidFill>
            <a:schemeClr val="accent3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3292A"/>
        </a:buClr>
        <a:buFont typeface="Arial" panose="020B0604020202020204" pitchFamily="34" charset="0"/>
        <a:buChar char="•"/>
        <a:defRPr lang="en-GB" sz="24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3292A"/>
        </a:buClr>
        <a:buFont typeface="Arial" panose="020B0604020202020204" pitchFamily="34" charset="0"/>
        <a:buChar char="•"/>
        <a:defRPr lang="en-GB" sz="20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3292A"/>
        </a:buClr>
        <a:buFont typeface="Arial" panose="020B0604020202020204" pitchFamily="34" charset="0"/>
        <a:buChar char="•"/>
        <a:defRPr lang="en-GB" sz="18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3292A"/>
        </a:buClr>
        <a:buFont typeface="Arial" panose="020B0604020202020204" pitchFamily="34" charset="0"/>
        <a:buChar char="•"/>
        <a:defRPr lang="en-GB" sz="18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26260E8-21BF-1371-4767-5E86248A7A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6384" y="1920240"/>
            <a:ext cx="3194304" cy="71018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>
                <a:latin typeface="+mj-lt"/>
              </a:rPr>
              <a:t>Ana-Maria Ionescu​</a:t>
            </a:r>
          </a:p>
        </p:txBody>
      </p:sp>
      <p:pic>
        <p:nvPicPr>
          <p:cNvPr id="5" name="Picture 4" descr="Company name&#10;&#10;Description automatically generated">
            <a:extLst>
              <a:ext uri="{FF2B5EF4-FFF2-40B4-BE49-F238E27FC236}">
                <a16:creationId xmlns:a16="http://schemas.microsoft.com/office/drawing/2014/main" id="{2C3152BB-3A18-D6FD-FB20-63D43E1C0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2420" y="2630423"/>
            <a:ext cx="2999231" cy="144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18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3" name="chimes.wav"/>
          </p:stSnd>
        </p:sndAc>
      </p:transition>
    </mc:Choice>
    <mc:Fallback>
      <p:transition spd="slow">
        <p:split orient="vert"/>
        <p:sndAc>
          <p:stSnd>
            <p:snd r:embed="rId3" name="chimes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Sprint 2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A80863-7DDD-E33E-7C2A-C806622CEF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>
            <a:normAutofit fontScale="92500"/>
          </a:bodyPr>
          <a:lstStyle>
            <a:defPPr>
              <a:defRPr lang="en-GB"/>
            </a:defPPr>
          </a:lstStyle>
          <a:p>
            <a:pPr rtl="0"/>
            <a:r>
              <a:rPr lang="en-GB" dirty="0"/>
              <a:t>S2</a:t>
            </a:r>
          </a:p>
        </p:txBody>
      </p:sp>
      <p:pic>
        <p:nvPicPr>
          <p:cNvPr id="10" name="Picture 9" descr="Floral leaf accent">
            <a:extLst>
              <a:ext uri="{FF2B5EF4-FFF2-40B4-BE49-F238E27FC236}">
                <a16:creationId xmlns:a16="http://schemas.microsoft.com/office/drawing/2014/main" id="{1CABBF9A-AC19-48D9-D218-D09928CE16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0394" y="3301247"/>
            <a:ext cx="1250823" cy="79464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851" y="2770632"/>
            <a:ext cx="5419537" cy="2093976"/>
          </a:xfrm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marL="0" indent="0" algn="just" rtl="0">
              <a:buNone/>
            </a:pP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perioada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celor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zile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care s-a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desfășurat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cel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de-al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doilea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sprint, au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fost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executate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Test Case-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uri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urma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cărora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fost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descoperit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 alt bug. 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FEDDE84F-33A7-1FC6-0912-6F42974F3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 rtl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35396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F4D5B-3E14-1349-3E16-232AA74EE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>
                <a:latin typeface="Baskerville Old Face" panose="02020602080505020303" pitchFamily="18" charset="77"/>
                <a:ea typeface="Baskerville" panose="02020502070401020303" pitchFamily="18" charset="0"/>
              </a:rPr>
              <a:t>Bug Report 2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98CE0E-745C-A7EE-B0DE-4912A73B00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 sz="3200" dirty="0" err="1">
                <a:latin typeface="Baskerville Old Face" panose="02020602080505020303" pitchFamily="18" charset="77"/>
                <a:ea typeface="Baskerville" panose="02020502070401020303" pitchFamily="18" charset="0"/>
                <a:cs typeface="+mn-lt"/>
              </a:rPr>
              <a:t>Descriere</a:t>
            </a:r>
            <a:endParaRPr lang="en-GB" sz="3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6DC79-3EA6-7325-3D0B-C041B85014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24712" y="2629116"/>
            <a:ext cx="10230676" cy="2198916"/>
          </a:xfrm>
        </p:spPr>
        <p:txBody>
          <a:bodyPr rtlCol="0">
            <a:normAutofit fontScale="92500" lnSpcReduction="20000"/>
          </a:bodyPr>
          <a:lstStyle>
            <a:defPPr>
              <a:defRPr lang="en-GB"/>
            </a:defPPr>
          </a:lstStyle>
          <a:p>
            <a:pPr rtl="0"/>
            <a:endParaRPr lang="en-GB" sz="1600" dirty="0">
              <a:solidFill>
                <a:schemeClr val="accent3"/>
              </a:solidFill>
              <a:latin typeface="Gill Sans Nova Light" panose="020B0302020104020203" pitchFamily="34" charset="0"/>
              <a:ea typeface="+mn-lt"/>
              <a:cs typeface="Gill Sans Light" panose="020B0302020104020203" pitchFamily="34" charset="-79"/>
            </a:endParaRPr>
          </a:p>
          <a:p>
            <a:pPr marL="0" indent="0" algn="just" rtl="0">
              <a:buNone/>
            </a:pP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Atunci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când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utilizatorul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accesează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secțiunea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“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Reduceri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”, se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deschide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nouă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pagină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unde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sunt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afișate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articolele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vestimentare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si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accesoriile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cu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preț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redus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</a:p>
          <a:p>
            <a:pPr marL="0" indent="0" algn="just" rtl="0">
              <a:buNone/>
            </a:pP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În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plus, ca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și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defect,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în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această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secțiune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sunt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deasemenea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prezente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și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unele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produse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fără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preț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30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redus</a:t>
            </a:r>
            <a:r>
              <a:rPr lang="en-GB" sz="30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130094C-EC6A-E6F3-2E57-202E962AA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559008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CD4F10-7EB3-CA4A-B173-FB6EC8D9D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n-GB" smtClean="0"/>
              <a:t>12</a:t>
            </a:fld>
            <a:endParaRPr lang="en-GB" dirty="0"/>
          </a:p>
        </p:txBody>
      </p:sp>
      <p:pic>
        <p:nvPicPr>
          <p:cNvPr id="9" name="Content Placeholder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E6DB046-F4CB-EADF-A12A-6183DA9819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37331" y="2025073"/>
            <a:ext cx="4857786" cy="3026354"/>
          </a:xfrm>
        </p:spPr>
      </p:pic>
      <p:pic>
        <p:nvPicPr>
          <p:cNvPr id="11" name="Content Placeholder 10" descr="Graphical user interface&#10;&#10;Description automatically generated">
            <a:extLst>
              <a:ext uri="{FF2B5EF4-FFF2-40B4-BE49-F238E27FC236}">
                <a16:creationId xmlns:a16="http://schemas.microsoft.com/office/drawing/2014/main" id="{3EA15CE2-4F37-D706-497B-CBCFB8A4600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825286" y="2006286"/>
            <a:ext cx="5429383" cy="3026354"/>
          </a:xfrm>
        </p:spPr>
      </p:pic>
    </p:spTree>
    <p:extLst>
      <p:ext uri="{BB962C8B-B14F-4D97-AF65-F5344CB8AC3E}">
        <p14:creationId xmlns:p14="http://schemas.microsoft.com/office/powerpoint/2010/main" val="4004940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54157-869F-9BBE-CFCF-717129CA6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7526" y="1309205"/>
            <a:ext cx="8036948" cy="70533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>
                <a:solidFill>
                  <a:schemeClr val="accent3"/>
                </a:solidFill>
              </a:rPr>
              <a:t> </a:t>
            </a:r>
            <a:r>
              <a:rPr lang="en-GB" dirty="0" err="1">
                <a:solidFill>
                  <a:schemeClr val="accent3"/>
                </a:solidFill>
              </a:rPr>
              <a:t>Rezolvarea</a:t>
            </a:r>
            <a:r>
              <a:rPr lang="en-GB" dirty="0">
                <a:solidFill>
                  <a:schemeClr val="accent3"/>
                </a:solidFill>
              </a:rPr>
              <a:t> bug-</a:t>
            </a:r>
            <a:r>
              <a:rPr lang="en-GB" dirty="0" err="1">
                <a:solidFill>
                  <a:schemeClr val="accent3"/>
                </a:solidFill>
              </a:rPr>
              <a:t>urilor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AC05D-560D-1665-8879-549C0B4ED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7526" y="2233749"/>
            <a:ext cx="8236906" cy="2393116"/>
          </a:xfrm>
        </p:spPr>
        <p:txBody>
          <a:bodyPr rtlCol="0">
            <a:normAutofit lnSpcReduction="10000"/>
          </a:bodyPr>
          <a:lstStyle>
            <a:defPPr>
              <a:defRPr lang="en-GB"/>
            </a:defPPr>
          </a:lstStyle>
          <a:p>
            <a:pPr marL="0" indent="0" algn="just" rtl="0">
              <a:lnSpc>
                <a:spcPct val="100000"/>
              </a:lnSpc>
              <a:buNone/>
            </a:pP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Defectele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găsite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platforma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lucru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fost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trimise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către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colegul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nostru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senior developer, au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fost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fixate,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iar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apoi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fost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retrimise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către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noi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 algn="just" rtl="0">
              <a:lnSpc>
                <a:spcPct val="100000"/>
              </a:lnSpc>
              <a:buNone/>
            </a:pP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urma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reanalizării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acestora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către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echipa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testare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formată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din Test Lead, QA Analyst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Product Owner, s-a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constatat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acestea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fost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îndepărtate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succes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026A48-6EF8-D4D0-2C6E-1F96935EA5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 rtl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7225416"/>
      </p:ext>
    </p:extLst>
  </p:cSld>
  <p:clrMapOvr>
    <a:masterClrMapping/>
  </p:clrMapOvr>
  <p:transition spd="slow">
    <p:comb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76">
            <a:extLst>
              <a:ext uri="{FF2B5EF4-FFF2-40B4-BE49-F238E27FC236}">
                <a16:creationId xmlns:a16="http://schemas.microsoft.com/office/drawing/2014/main" id="{D9A0AA8E-BE3B-E949-89DB-0208EE4A6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259" y="246461"/>
            <a:ext cx="10291482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Echipa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noastră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26B3CE3-4128-8F8E-0760-8B6434868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26173" y="4027179"/>
            <a:ext cx="2194560" cy="35560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Andreea</a:t>
            </a:r>
            <a:r>
              <a:rPr lang="en-GB" dirty="0"/>
              <a:t> </a:t>
            </a:r>
            <a:r>
              <a:rPr lang="en-GB" dirty="0" err="1"/>
              <a:t>Horhogea</a:t>
            </a:r>
            <a:r>
              <a:rPr lang="en-GB" dirty="0"/>
              <a:t>​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8A775F3-D483-728E-181B-869ED9CBDF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26173" y="4423771"/>
            <a:ext cx="2194560" cy="27432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Test Manager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3E159C-8F18-6271-D733-C11E52BA16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63663" y="4024005"/>
            <a:ext cx="2194560" cy="35560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Claudiu</a:t>
            </a:r>
            <a:r>
              <a:rPr lang="en-GB" dirty="0"/>
              <a:t> </a:t>
            </a:r>
            <a:r>
              <a:rPr lang="en-GB" dirty="0" err="1"/>
              <a:t>Balcu</a:t>
            </a:r>
            <a:r>
              <a:rPr lang="en-GB" dirty="0"/>
              <a:t>​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3B78A704-3F4C-BA60-E2A0-78C04422CC5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19447" y="4445325"/>
            <a:ext cx="2194560" cy="27432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Product Owner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6569593-FAD4-3D3C-5FB2-6E9C7B4A06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37752" y="4039497"/>
            <a:ext cx="2194560" cy="35560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Ana-Maria Ionescu​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B7455CD5-CB03-E684-FC3F-FE70DF6C472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37752" y="4421350"/>
            <a:ext cx="2194560" cy="27432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QA Analyst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53D0BAA8-6F92-D5A9-9FA2-9533E81A810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666331" y="4065750"/>
            <a:ext cx="2194560" cy="35560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Alex-Iulian </a:t>
            </a:r>
            <a:r>
              <a:rPr lang="en-GB" dirty="0" err="1"/>
              <a:t>Prisecaru</a:t>
            </a:r>
            <a:endParaRPr lang="en-GB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B833035-7F55-7728-8060-8204B10C959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666331" y="4421350"/>
            <a:ext cx="2194560" cy="27432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Senior Developer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753343-82B8-838D-9717-1489C68963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 rtl="0"/>
              <a:t>14</a:t>
            </a:fld>
            <a:endParaRPr lang="en-GB" dirty="0"/>
          </a:p>
        </p:txBody>
      </p:sp>
      <p:pic>
        <p:nvPicPr>
          <p:cNvPr id="7" name="Picture Placeholder 6" descr="A picture containing person, indoor, posing, black&#10;&#10;Description automatically generated">
            <a:extLst>
              <a:ext uri="{FF2B5EF4-FFF2-40B4-BE49-F238E27FC236}">
                <a16:creationId xmlns:a16="http://schemas.microsoft.com/office/drawing/2014/main" id="{66CD7377-E3CE-F509-C080-CC973F11539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803" t="5211" r="803" b="17483"/>
          <a:stretch/>
        </p:blipFill>
        <p:spPr>
          <a:xfrm>
            <a:off x="1326173" y="1774918"/>
            <a:ext cx="2125980" cy="2202974"/>
          </a:xfrm>
        </p:spPr>
      </p:pic>
      <p:pic>
        <p:nvPicPr>
          <p:cNvPr id="19" name="Picture Placeholder 18" descr="A person with his hand on his chin&#10;&#10;Description automatically generated with medium confidence">
            <a:extLst>
              <a:ext uri="{FF2B5EF4-FFF2-40B4-BE49-F238E27FC236}">
                <a16:creationId xmlns:a16="http://schemas.microsoft.com/office/drawing/2014/main" id="{A3306910-9939-ADC2-91AF-91EDF7CAEF8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t="10362" b="10362"/>
          <a:stretch>
            <a:fillRect/>
          </a:stretch>
        </p:blipFill>
        <p:spPr>
          <a:xfrm>
            <a:off x="8681730" y="1812461"/>
            <a:ext cx="2179161" cy="2180843"/>
          </a:xfrm>
        </p:spPr>
      </p:pic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B492973-AE3F-CC54-1EEA-374A24DBB44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/>
          <a:srcRect l="6657" r="6657"/>
          <a:stretch>
            <a:fillRect/>
          </a:stretch>
        </p:blipFill>
        <p:spPr>
          <a:xfrm>
            <a:off x="3819447" y="1797049"/>
            <a:ext cx="2179161" cy="2180843"/>
          </a:xfrm>
        </p:spPr>
      </p:pic>
      <p:pic>
        <p:nvPicPr>
          <p:cNvPr id="8" name="Picture Placeholder 7" descr="A person with long hair&#10;&#10;Description automatically generated with medium confidence">
            <a:extLst>
              <a:ext uri="{FF2B5EF4-FFF2-40B4-BE49-F238E27FC236}">
                <a16:creationId xmlns:a16="http://schemas.microsoft.com/office/drawing/2014/main" id="{268666B2-BA7E-9E05-2261-656E4D0DEE6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/>
          <a:srcRect t="118" b="118"/>
          <a:stretch>
            <a:fillRect/>
          </a:stretch>
        </p:blipFill>
        <p:spPr>
          <a:xfrm>
            <a:off x="6280671" y="1797050"/>
            <a:ext cx="2179160" cy="2180842"/>
          </a:xfrm>
        </p:spPr>
      </p:pic>
    </p:spTree>
    <p:extLst>
      <p:ext uri="{BB962C8B-B14F-4D97-AF65-F5344CB8AC3E}">
        <p14:creationId xmlns:p14="http://schemas.microsoft.com/office/powerpoint/2010/main" val="227683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AC05D-560D-1665-8879-549C0B4ED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7526" y="1741118"/>
            <a:ext cx="8236906" cy="2885747"/>
          </a:xfrm>
        </p:spPr>
        <p:txBody>
          <a:bodyPr rtlCol="0">
            <a:normAutofit/>
          </a:bodyPr>
          <a:lstStyle>
            <a:defPPr>
              <a:defRPr lang="en-GB"/>
            </a:defPPr>
          </a:lstStyle>
          <a:p>
            <a:pPr marL="0" indent="0" rtl="0">
              <a:lnSpc>
                <a:spcPct val="100000"/>
              </a:lnSpc>
              <a:buNone/>
            </a:pP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Proiectul</a:t>
            </a: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IIANA a </a:t>
            </a: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reprezentat</a:t>
            </a: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 </a:t>
            </a: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misiune</a:t>
            </a: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deosebită</a:t>
            </a: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ș</a:t>
            </a: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dificilă</a:t>
            </a: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același</a:t>
            </a: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timp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care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toți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membrii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echipei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avut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 scop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îndeplinirea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responsabilităților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care le-au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fost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încredințate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rtl="0">
              <a:lnSpc>
                <a:spcPct val="100000"/>
              </a:lnSpc>
              <a:buNone/>
            </a:pP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Misiunea</a:t>
            </a: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ajuns</a:t>
            </a: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 final cu </a:t>
            </a: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succes</a:t>
            </a: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ia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echipa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noastră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dornică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noi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provocări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acest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domeniu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026A48-6EF8-D4D0-2C6E-1F96935EA5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 rtl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07005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mpany name&#10;&#10;Description automatically generated">
            <a:extLst>
              <a:ext uri="{FF2B5EF4-FFF2-40B4-BE49-F238E27FC236}">
                <a16:creationId xmlns:a16="http://schemas.microsoft.com/office/drawing/2014/main" id="{CFD4C125-ECC3-7ED6-D9D3-52E23270C6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45" b="1"/>
          <a:stretch/>
        </p:blipFill>
        <p:spPr>
          <a:xfrm>
            <a:off x="-78828" y="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5EB5DC-8C2B-5750-6E12-9A35C0FFB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28" y="998175"/>
            <a:ext cx="4934185" cy="1709960"/>
          </a:xfrm>
        </p:spPr>
        <p:txBody>
          <a:bodyPr vert="horz" lIns="91440" tIns="45720" rIns="91440" bIns="45720" rtlCol="0" anchor="ctr">
            <a:normAutofit/>
          </a:bodyPr>
          <a:lstStyle>
            <a:defPPr>
              <a:defRPr lang="en-GB"/>
            </a:defPPr>
          </a:lstStyle>
          <a:p>
            <a:r>
              <a:rPr lang="en-US" sz="3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Vă</a:t>
            </a:r>
            <a:b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Mulțumim</a:t>
            </a:r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025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3880" y="356616"/>
            <a:ext cx="3749040" cy="868680"/>
          </a:xfrm>
        </p:spPr>
        <p:txBody>
          <a:bodyPr rtlCol="0">
            <a:normAutofit/>
          </a:bodyPr>
          <a:lstStyle>
            <a:defPPr>
              <a:defRPr lang="en-GB"/>
            </a:defPPr>
          </a:lstStyle>
          <a:p>
            <a:pPr rtl="0"/>
            <a:r>
              <a:rPr lang="en-GB" dirty="0" err="1">
                <a:latin typeface="Baskerville Old Face" panose="02020602080505020303" pitchFamily="18" charset="77"/>
                <a:cs typeface="Calibri Light"/>
              </a:rPr>
              <a:t>Cuprins</a:t>
            </a:r>
            <a:endParaRPr lang="en-GB" dirty="0">
              <a:solidFill>
                <a:schemeClr val="accent3"/>
              </a:solidFill>
              <a:latin typeface="Baskerville Old Face" panose="02020602080505020303" pitchFamily="18" charset="77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90AC0D-F624-B281-1AB5-687E5F6B32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>
            <a:norm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pic>
        <p:nvPicPr>
          <p:cNvPr id="10" name="Picture 9" descr="Floral leaf accent">
            <a:extLst>
              <a:ext uri="{FF2B5EF4-FFF2-40B4-BE49-F238E27FC236}">
                <a16:creationId xmlns:a16="http://schemas.microsoft.com/office/drawing/2014/main" id="{08A3395B-5659-47E4-8F54-71340961F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1633" flipH="1">
            <a:off x="1654192" y="3058939"/>
            <a:ext cx="1243661" cy="7900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72403" y="1355001"/>
            <a:ext cx="3922776" cy="514638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>
            <a:defPPr>
              <a:defRPr lang="en-GB"/>
            </a:defPPr>
          </a:lstStyle>
          <a:p>
            <a:pPr marL="0" indent="0" rtl="0">
              <a:lnSpc>
                <a:spcPct val="150000"/>
              </a:lnSpc>
              <a:buNone/>
            </a:pPr>
            <a:r>
              <a:rPr lang="en-GB" sz="2400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Introducere</a:t>
            </a:r>
            <a:endParaRPr lang="en-GB" sz="24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lnSpc>
                <a:spcPct val="150000"/>
              </a:lnSpc>
              <a:buNone/>
            </a:pP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Documentație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lnSpc>
                <a:spcPct val="150000"/>
              </a:lnSpc>
              <a:buNone/>
            </a:pPr>
            <a:r>
              <a:rPr lang="en-GB" sz="2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Sprint 1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Bug report 1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Sprint 2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Bug report 2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Rezolvarea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bug-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urilor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lnSpc>
                <a:spcPct val="150000"/>
              </a:lnSpc>
              <a:buNone/>
            </a:pP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Echipa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noastră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lnSpc>
                <a:spcPct val="150000"/>
              </a:lnSpc>
              <a:buNone/>
            </a:pP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Concluzie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lnSpc>
                <a:spcPct val="150000"/>
              </a:lnSpc>
              <a:buNone/>
            </a:pPr>
            <a:endParaRPr lang="en-GB" dirty="0">
              <a:latin typeface="Athelas" panose="02000503000000020003" pitchFamily="2" charset="77"/>
              <a:cs typeface="Gill Sans Light" panose="020B0302020104020203" pitchFamily="34" charset="-79"/>
            </a:endParaRPr>
          </a:p>
          <a:p>
            <a:pPr marL="0" indent="0" rtl="0">
              <a:lnSpc>
                <a:spcPct val="150000"/>
              </a:lnSpc>
              <a:buNone/>
            </a:pPr>
            <a:endParaRPr lang="en-GB" sz="2400" dirty="0">
              <a:solidFill>
                <a:schemeClr val="accent3"/>
              </a:solidFill>
              <a:latin typeface="Athelas" panose="02000503000000020003" pitchFamily="2" charset="77"/>
              <a:cs typeface="Gill Sans Light" panose="020B0302020104020203" pitchFamily="34" charset="-79"/>
            </a:endParaRPr>
          </a:p>
          <a:p>
            <a:pPr marL="0" indent="0" rtl="0">
              <a:lnSpc>
                <a:spcPct val="150000"/>
              </a:lnSpc>
              <a:buNone/>
            </a:pPr>
            <a:endParaRPr lang="en-GB" sz="2400" dirty="0">
              <a:solidFill>
                <a:schemeClr val="accent3"/>
              </a:solidFill>
              <a:latin typeface="Gill Sans Nova Light" panose="020B0302020104020203" pitchFamily="34" charset="0"/>
              <a:cs typeface="Gill Sans Light" panose="020B0302020104020203" pitchFamily="34" charset="-79"/>
            </a:endParaRPr>
          </a:p>
          <a:p>
            <a:pPr rtl="0"/>
            <a:endParaRPr lang="en-GB" dirty="0">
              <a:solidFill>
                <a:schemeClr val="accent3"/>
              </a:solidFill>
              <a:latin typeface="Gill Sans Nova Light" panose="020B0302020104020203" pitchFamily="34" charset="0"/>
              <a:cs typeface="Calibri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73102-CDD9-5576-E7B9-9522654DF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t>2</a:t>
            </a:fld>
            <a:endParaRPr lang="en-GB" dirty="0"/>
          </a:p>
        </p:txBody>
      </p:sp>
      <p:pic>
        <p:nvPicPr>
          <p:cNvPr id="8" name="Picture 7" descr="Company name&#10;&#10;Description automatically generated">
            <a:extLst>
              <a:ext uri="{FF2B5EF4-FFF2-40B4-BE49-F238E27FC236}">
                <a16:creationId xmlns:a16="http://schemas.microsoft.com/office/drawing/2014/main" id="{98FBE077-640D-6A80-3210-9CCB44CBAA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638" y="1955949"/>
            <a:ext cx="3982434" cy="261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278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02655-34DF-25F9-4640-B2CE5329A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028" y="1389888"/>
            <a:ext cx="8695944" cy="748194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Introducere</a:t>
            </a:r>
            <a:endParaRPr lang="en-GB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85715-2793-160B-269E-D9516C84D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3516" y="2286000"/>
            <a:ext cx="7744968" cy="2724374"/>
          </a:xfrm>
        </p:spPr>
        <p:txBody>
          <a:bodyPr rtlCol="0">
            <a:normAutofit/>
          </a:bodyPr>
          <a:lstStyle>
            <a:defPPr>
              <a:defRPr lang="en-GB"/>
            </a:defPPr>
          </a:lstStyle>
          <a:p>
            <a:pPr algn="just" rtl="0"/>
            <a:r>
              <a:rPr lang="en-GB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IIANA.RO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 website de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pot fi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achiziționate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articole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tradiționale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confecționate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manual. </a:t>
            </a:r>
          </a:p>
          <a:p>
            <a:pPr algn="just"/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la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creație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proiectare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tipar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manufactură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straiele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IIANA sunt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produse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integral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România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Articolele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cusute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manual sunt create de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artizani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români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din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fiecare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zonă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GB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țării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Proiectul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sine are ca scop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testarea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funcțională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acestui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08060B-6C9E-CFFF-55DE-F0D645C094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2999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2BFEF-62A1-1D32-AB79-EA9381D95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455" y="2181082"/>
            <a:ext cx="8705088" cy="712401"/>
          </a:xfrm>
        </p:spPr>
        <p:txBody>
          <a:bodyPr>
            <a:normAutofit/>
          </a:bodyPr>
          <a:lstStyle/>
          <a:p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Documentație</a:t>
            </a:r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62F3F-B02C-0C50-6D87-0EA69FD67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8762" y="2980845"/>
            <a:ext cx="10074473" cy="1967345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 </a:t>
            </a:r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procesul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testare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să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 </a:t>
            </a:r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îndeplinească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 </a:t>
            </a:r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succes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au </a:t>
            </a:r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fost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create o </a:t>
            </a:r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serie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documente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anume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Strategy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Test Completion Reports</a:t>
            </a:r>
          </a:p>
        </p:txBody>
      </p:sp>
    </p:spTree>
    <p:extLst>
      <p:ext uri="{BB962C8B-B14F-4D97-AF65-F5344CB8AC3E}">
        <p14:creationId xmlns:p14="http://schemas.microsoft.com/office/powerpoint/2010/main" val="3548735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DC4AE-C2C4-A814-CC59-BD002AEF4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>
                <a:solidFill>
                  <a:schemeClr val="accent3"/>
                </a:solidFill>
                <a:latin typeface="Baskerville Old Face" panose="02020602080505020303" pitchFamily="18" charset="77"/>
              </a:rPr>
              <a:t> </a:t>
            </a:r>
            <a:r>
              <a:rPr lang="en-GB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Documentație</a:t>
            </a:r>
            <a:r>
              <a:rPr lang="en-GB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detaliată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7CEE5A-421C-AB04-0186-6EC7880701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67797" y="6356350"/>
            <a:ext cx="2743200" cy="365125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t>5</a:t>
            </a:fld>
            <a:endParaRPr lang="en-GB" dirty="0"/>
          </a:p>
        </p:txBody>
      </p:sp>
      <p:graphicFrame>
        <p:nvGraphicFramePr>
          <p:cNvPr id="7" name="Content Placeholder 3" descr="Timeline Placeholder ">
            <a:extLst>
              <a:ext uri="{FF2B5EF4-FFF2-40B4-BE49-F238E27FC236}">
                <a16:creationId xmlns:a16="http://schemas.microsoft.com/office/drawing/2014/main" id="{C1D7FEFA-7A16-2FA3-C133-D72EC12F24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3652401"/>
              </p:ext>
            </p:extLst>
          </p:nvPr>
        </p:nvGraphicFramePr>
        <p:xfrm>
          <a:off x="381003" y="2670048"/>
          <a:ext cx="11429994" cy="40514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190583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Sprint 1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A80863-7DDD-E33E-7C2A-C806622CEF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>
            <a:normAutofit fontScale="92500"/>
          </a:bodyPr>
          <a:lstStyle>
            <a:defPPr>
              <a:defRPr lang="en-GB"/>
            </a:defPPr>
          </a:lstStyle>
          <a:p>
            <a:pPr rtl="0"/>
            <a:r>
              <a:rPr lang="en-GB" dirty="0"/>
              <a:t>S1</a:t>
            </a:r>
          </a:p>
        </p:txBody>
      </p:sp>
      <p:pic>
        <p:nvPicPr>
          <p:cNvPr id="10" name="Picture 9" descr="Floral leaf accent">
            <a:extLst>
              <a:ext uri="{FF2B5EF4-FFF2-40B4-BE49-F238E27FC236}">
                <a16:creationId xmlns:a16="http://schemas.microsoft.com/office/drawing/2014/main" id="{1CABBF9A-AC19-48D9-D218-D09928CE16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0394" y="3301247"/>
            <a:ext cx="1250823" cy="79464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851" y="2770632"/>
            <a:ext cx="5419537" cy="2295144"/>
          </a:xfrm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marL="0" indent="0" algn="just" rtl="0">
              <a:buNone/>
            </a:pP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perioada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celor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zile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care s-a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desfășurat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sprintul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1, au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fost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executate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cele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Test Case-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uri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urma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cărora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fost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descoperit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 bug. 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FEDDE84F-33A7-1FC6-0912-6F42974F3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pPr rtl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56100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7E564-4283-8AE2-ADD2-7B3FFCFA2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982" y="2742207"/>
            <a:ext cx="9120035" cy="1936750"/>
          </a:xfrm>
        </p:spPr>
        <p:txBody>
          <a:bodyPr rtlCol="0">
            <a:normAutofit/>
          </a:bodyPr>
          <a:lstStyle>
            <a:defPPr>
              <a:defRPr lang="en-GB"/>
            </a:defPPr>
          </a:lstStyle>
          <a:p>
            <a:pPr rtl="0"/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Nu </a:t>
            </a:r>
            <a:r>
              <a:rPr lang="en-GB" sz="35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trebuie</a:t>
            </a: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</a:t>
            </a:r>
            <a:r>
              <a:rPr lang="en-GB" sz="35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să-ți</a:t>
            </a: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fie </a:t>
            </a:r>
            <a:r>
              <a:rPr lang="en-GB" sz="35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teamă</a:t>
            </a: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</a:t>
            </a:r>
            <a:r>
              <a:rPr lang="en-GB" sz="35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decât</a:t>
            </a: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de </a:t>
            </a:r>
            <a:r>
              <a:rPr lang="en-GB" sz="35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defectele</a:t>
            </a: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tale</a:t>
            </a:r>
            <a:b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</a:b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…</a:t>
            </a:r>
            <a:r>
              <a:rPr lang="en-GB" sz="35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dar</a:t>
            </a: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la </a:t>
            </a:r>
            <a:r>
              <a:rPr lang="en-GB" sz="35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toate</a:t>
            </a: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</a:t>
            </a:r>
            <a:r>
              <a:rPr lang="en-GB" sz="35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celelalte</a:t>
            </a: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</a:t>
            </a:r>
            <a:r>
              <a:rPr lang="en-GB" sz="35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trebuie</a:t>
            </a: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</a:t>
            </a:r>
            <a:r>
              <a:rPr lang="en-GB" sz="35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să</a:t>
            </a: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le </a:t>
            </a:r>
            <a:r>
              <a:rPr lang="en-GB" sz="35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faci</a:t>
            </a:r>
            <a:r>
              <a:rPr lang="en-GB" sz="35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bug report.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A47ED29-D9DA-9DC6-8B43-80EC2A2E5B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“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B634FAD-36DD-9FB0-7030-266A29178C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398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F4D5B-3E14-1349-3E16-232AA74EE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>
                <a:latin typeface="Baskerville Old Face" panose="02020602080505020303" pitchFamily="18" charset="77"/>
                <a:ea typeface="Baskerville" panose="02020502070401020303" pitchFamily="18" charset="0"/>
              </a:rPr>
              <a:t>Bug Report 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98CE0E-745C-A7EE-B0DE-4912A73B00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 sz="3200" dirty="0" err="1">
                <a:latin typeface="Baskerville Old Face" panose="02020602080505020303" pitchFamily="18" charset="77"/>
                <a:ea typeface="Baskerville" panose="02020502070401020303" pitchFamily="18" charset="0"/>
                <a:cs typeface="+mn-lt"/>
              </a:rPr>
              <a:t>Descriere</a:t>
            </a:r>
            <a:endParaRPr lang="en-GB" sz="3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6DC79-3EA6-7325-3D0B-C041B85014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24711" y="2629116"/>
            <a:ext cx="9832591" cy="2376837"/>
          </a:xfrm>
        </p:spPr>
        <p:txBody>
          <a:bodyPr rtlCol="0">
            <a:normAutofit lnSpcReduction="10000"/>
          </a:bodyPr>
          <a:lstStyle>
            <a:defPPr>
              <a:defRPr lang="en-GB"/>
            </a:defPPr>
          </a:lstStyle>
          <a:p>
            <a:pPr rtl="0"/>
            <a:endParaRPr lang="en-GB" sz="1600" dirty="0">
              <a:solidFill>
                <a:schemeClr val="accent3"/>
              </a:solidFill>
              <a:latin typeface="Gill Sans Nova Light" panose="020B0302020104020203" pitchFamily="34" charset="0"/>
              <a:ea typeface="+mn-lt"/>
              <a:cs typeface="Gill Sans Light" panose="020B0302020104020203" pitchFamily="34" charset="-79"/>
            </a:endParaRPr>
          </a:p>
          <a:p>
            <a:pPr marL="0" indent="0" algn="just" rtl="0">
              <a:buNone/>
            </a:pP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În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secțiunea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numită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“Blog”,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atunci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când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utilizatorul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dă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scrolldown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în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partea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de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jos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paginii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îi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sunt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afișate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butoanele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specifice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rețelelor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de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socializare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Facebook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si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Instagram. </a:t>
            </a:r>
          </a:p>
          <a:p>
            <a:pPr marL="0" indent="0" algn="just" rtl="0">
              <a:buNone/>
            </a:pP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În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momentul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în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care se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dă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click pe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butonul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de Facebook,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utilizatorul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nu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este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trimis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către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pagina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de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facebook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 site-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ului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ci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se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deschide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nouă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pagină</a:t>
            </a:r>
            <a:r>
              <a:rPr lang="en-GB" sz="2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de blog</a:t>
            </a:r>
            <a:r>
              <a:rPr lang="en-GB" sz="2200" dirty="0">
                <a:latin typeface="Athelas" panose="02000503000000020003" pitchFamily="2" charset="77"/>
                <a:ea typeface="+mn-lt"/>
                <a:cs typeface="Gill Sans Light" panose="020B0302020104020203" pitchFamily="34" charset="-79"/>
              </a:rPr>
              <a:t>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130094C-EC6A-E6F3-2E57-202E962AA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4A09A9-5501-47C1-A89A-A340965A2BE2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812116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Text&#10;&#10;Description automatically generated">
            <a:extLst>
              <a:ext uri="{FF2B5EF4-FFF2-40B4-BE49-F238E27FC236}">
                <a16:creationId xmlns:a16="http://schemas.microsoft.com/office/drawing/2014/main" id="{21115068-9364-56BD-8A09-2FCEF1916D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61723" y="2076773"/>
            <a:ext cx="3814712" cy="3563211"/>
          </a:xfr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CD4F10-7EB3-CA4A-B173-FB6EC8D9D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n-GB" smtClean="0"/>
              <a:t>9</a:t>
            </a:fld>
            <a:endParaRPr lang="en-GB" dirty="0"/>
          </a:p>
        </p:txBody>
      </p:sp>
      <p:pic>
        <p:nvPicPr>
          <p:cNvPr id="18" name="Content Placeholder 1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BE3C5A7-F2ED-9F94-4541-6A10A8FD778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095999" y="2065070"/>
            <a:ext cx="3814711" cy="3574914"/>
          </a:xfrm>
        </p:spPr>
      </p:pic>
    </p:spTree>
    <p:extLst>
      <p:ext uri="{BB962C8B-B14F-4D97-AF65-F5344CB8AC3E}">
        <p14:creationId xmlns:p14="http://schemas.microsoft.com/office/powerpoint/2010/main" val="235349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0">
      <a:dk1>
        <a:srgbClr val="000000"/>
      </a:dk1>
      <a:lt1>
        <a:srgbClr val="FFFFFF"/>
      </a:lt1>
      <a:dk2>
        <a:srgbClr val="CAD8D6"/>
      </a:dk2>
      <a:lt2>
        <a:srgbClr val="E7E6E6"/>
      </a:lt2>
      <a:accent1>
        <a:srgbClr val="7E8679"/>
      </a:accent1>
      <a:accent2>
        <a:srgbClr val="72292A"/>
      </a:accent2>
      <a:accent3>
        <a:srgbClr val="4A3A1C"/>
      </a:accent3>
      <a:accent4>
        <a:srgbClr val="E47D60"/>
      </a:accent4>
      <a:accent5>
        <a:srgbClr val="CEBBAF"/>
      </a:accent5>
      <a:accent6>
        <a:srgbClr val="E8DAC4"/>
      </a:accent6>
      <a:hlink>
        <a:srgbClr val="3968F6"/>
      </a:hlink>
      <a:folHlink>
        <a:srgbClr val="954F72"/>
      </a:folHlink>
    </a:clrScheme>
    <a:fontScheme name="Custom 23">
      <a:majorFont>
        <a:latin typeface="Baskerville Old Face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384BFC8-02DA-464F-AE97-4951BE47415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7F5C475-47AD-432E-9A10-9421DF1AA1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9915FD3-F777-4046-A12C-BE3860E324B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TM56410444</Template>
  <TotalTime>0</TotalTime>
  <Words>546</Words>
  <Application>Microsoft Macintosh PowerPoint</Application>
  <PresentationFormat>Widescreen</PresentationFormat>
  <Paragraphs>91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Apple Chancery</vt:lpstr>
      <vt:lpstr>Arial</vt:lpstr>
      <vt:lpstr>Athelas</vt:lpstr>
      <vt:lpstr>Baskerville</vt:lpstr>
      <vt:lpstr>Baskerville Old Face</vt:lpstr>
      <vt:lpstr>Calibri</vt:lpstr>
      <vt:lpstr>Gill Sans Light</vt:lpstr>
      <vt:lpstr>Gill Sans Nova</vt:lpstr>
      <vt:lpstr>Gill Sans Nova Light</vt:lpstr>
      <vt:lpstr>Times New Roman</vt:lpstr>
      <vt:lpstr>Office Theme</vt:lpstr>
      <vt:lpstr>PowerPoint Presentation</vt:lpstr>
      <vt:lpstr>Cuprins</vt:lpstr>
      <vt:lpstr>Introducere</vt:lpstr>
      <vt:lpstr>Documentație</vt:lpstr>
      <vt:lpstr> Documentație detaliată</vt:lpstr>
      <vt:lpstr>Sprint 1</vt:lpstr>
      <vt:lpstr>Nu trebuie să-ți fie teamă decât de defectele tale …dar la toate celelalte trebuie să le faci bug report.</vt:lpstr>
      <vt:lpstr>Bug Report 1</vt:lpstr>
      <vt:lpstr>PowerPoint Presentation</vt:lpstr>
      <vt:lpstr>Sprint 2</vt:lpstr>
      <vt:lpstr>Bug Report 2</vt:lpstr>
      <vt:lpstr>PowerPoint Presentation</vt:lpstr>
      <vt:lpstr> Rezolvarea bug-urilor</vt:lpstr>
      <vt:lpstr>Echipa noastră</vt:lpstr>
      <vt:lpstr>PowerPoint Presentation</vt:lpstr>
      <vt:lpstr>Vă Mulțumim!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2022-07-27T06:38:31Z</dcterms:created>
  <dcterms:modified xsi:type="dcterms:W3CDTF">2023-02-01T15:52:49Z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